
<file path=[Content_Types].xml><?xml version="1.0" encoding="utf-8"?>
<Types xmlns="http://schemas.openxmlformats.org/package/2006/content-types">
  <Default Extension="png" ContentType="image/png"/>
  <Default Extension="xkz" ContentType="image/png"/>
  <Default Extension="jpeg" ContentType="image/jpeg"/>
  <Default Extension="rju" ContentType="image/png"/>
  <Default Extension="rels" ContentType="application/vnd.openxmlformats-package.relationships+xml"/>
  <Default Extension="xml" ContentType="application/xml"/>
  <Default Extension="q5f" ContentType="image/png"/>
  <Default Extension="h0h" ContentType="image/png"/>
  <Default Extension="wdp" ContentType="image/vnd.ms-photo"/>
  <Default Extension="mrx" ContentType="image/png"/>
  <Default Extension="az3" ContentType="image/png"/>
  <Default Extension="qg0" ContentType="image/png"/>
  <Default Extension="afs" ContentType="image/png"/>
  <Default Extension="gxb" ContentType="image/png"/>
  <Default Extension="ojh" ContentType="image/png"/>
  <Default Extension="qua" ContentType="image/png"/>
  <Default Extension="rj5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68" r:id="rId2"/>
    <p:sldId id="294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2479DE-4CDB-4595-9C97-A8D49856BF5E}" type="doc">
      <dgm:prSet loTypeId="urn:microsoft.com/office/officeart/2008/layout/LinedList" loCatId="Inbo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A6FE4E0-0D80-40BF-B06C-9DAEFDABFFB2}">
      <dgm:prSet/>
      <dgm:spPr/>
      <dgm:t>
        <a:bodyPr/>
        <a:lstStyle/>
        <a:p>
          <a:r>
            <a:rPr lang="en-US"/>
            <a:t>1511 Stores</a:t>
          </a:r>
        </a:p>
      </dgm:t>
    </dgm:pt>
    <dgm:pt modelId="{9868A389-F6B1-4C80-8D11-0F1976BDE35A}" type="parTrans" cxnId="{9100840D-35A7-49A9-AF81-5E0ADC74BBF6}">
      <dgm:prSet/>
      <dgm:spPr/>
      <dgm:t>
        <a:bodyPr/>
        <a:lstStyle/>
        <a:p>
          <a:endParaRPr lang="en-US"/>
        </a:p>
      </dgm:t>
    </dgm:pt>
    <dgm:pt modelId="{D7B37FCD-28DE-499B-B3C8-27C945F452EB}" type="sibTrans" cxnId="{9100840D-35A7-49A9-AF81-5E0ADC74BBF6}">
      <dgm:prSet/>
      <dgm:spPr/>
      <dgm:t>
        <a:bodyPr/>
        <a:lstStyle/>
        <a:p>
          <a:endParaRPr lang="en-US"/>
        </a:p>
      </dgm:t>
    </dgm:pt>
    <dgm:pt modelId="{29B06AC9-AF21-4285-9086-D1859EA558C3}">
      <dgm:prSet/>
      <dgm:spPr/>
      <dgm:t>
        <a:bodyPr/>
        <a:lstStyle/>
        <a:p>
          <a:r>
            <a:rPr lang="en-US" dirty="0"/>
            <a:t>Daily sales data for 2,5 years</a:t>
          </a:r>
        </a:p>
      </dgm:t>
    </dgm:pt>
    <dgm:pt modelId="{8F771DD2-B075-4BB2-AF6E-2147220FD557}" type="parTrans" cxnId="{944EABAD-C1F8-4E63-BD3A-DD4215DDC473}">
      <dgm:prSet/>
      <dgm:spPr/>
      <dgm:t>
        <a:bodyPr/>
        <a:lstStyle/>
        <a:p>
          <a:endParaRPr lang="en-US"/>
        </a:p>
      </dgm:t>
    </dgm:pt>
    <dgm:pt modelId="{80BEC935-3D42-480D-AD27-67BF4A8C46CD}" type="sibTrans" cxnId="{944EABAD-C1F8-4E63-BD3A-DD4215DDC473}">
      <dgm:prSet/>
      <dgm:spPr/>
      <dgm:t>
        <a:bodyPr/>
        <a:lstStyle/>
        <a:p>
          <a:endParaRPr lang="en-US"/>
        </a:p>
      </dgm:t>
    </dgm:pt>
    <dgm:pt modelId="{81745F9F-3B04-4CBD-9858-D3AADC115F70}">
      <dgm:prSet/>
      <dgm:spPr/>
      <dgm:t>
        <a:bodyPr/>
        <a:lstStyle/>
        <a:p>
          <a:r>
            <a:rPr lang="en-US"/>
            <a:t>Competitior distance</a:t>
          </a:r>
        </a:p>
      </dgm:t>
    </dgm:pt>
    <dgm:pt modelId="{F8CCBA0F-0EB0-46CF-B35F-64430F349B28}" type="parTrans" cxnId="{425F8F3C-32AF-481D-8E34-8FBF2024AD68}">
      <dgm:prSet/>
      <dgm:spPr/>
      <dgm:t>
        <a:bodyPr/>
        <a:lstStyle/>
        <a:p>
          <a:endParaRPr lang="en-US"/>
        </a:p>
      </dgm:t>
    </dgm:pt>
    <dgm:pt modelId="{141E3E38-0ACF-40D5-9913-60030C754E3F}" type="sibTrans" cxnId="{425F8F3C-32AF-481D-8E34-8FBF2024AD68}">
      <dgm:prSet/>
      <dgm:spPr/>
      <dgm:t>
        <a:bodyPr/>
        <a:lstStyle/>
        <a:p>
          <a:endParaRPr lang="en-US"/>
        </a:p>
      </dgm:t>
    </dgm:pt>
    <dgm:pt modelId="{63EECE5A-A88C-4BFA-9920-A6E4A97B3787}">
      <dgm:prSet/>
      <dgm:spPr/>
      <dgm:t>
        <a:bodyPr/>
        <a:lstStyle/>
        <a:p>
          <a:r>
            <a:rPr lang="en-US"/>
            <a:t>StoreType</a:t>
          </a:r>
        </a:p>
      </dgm:t>
    </dgm:pt>
    <dgm:pt modelId="{5794C84E-7ADD-4F79-BC5B-8475901CEDC4}" type="parTrans" cxnId="{B51E6258-386E-47DF-90DF-D02DFB63D2BA}">
      <dgm:prSet/>
      <dgm:spPr/>
      <dgm:t>
        <a:bodyPr/>
        <a:lstStyle/>
        <a:p>
          <a:endParaRPr lang="en-US"/>
        </a:p>
      </dgm:t>
    </dgm:pt>
    <dgm:pt modelId="{439B0DA8-3911-431F-8458-71537B85673E}" type="sibTrans" cxnId="{B51E6258-386E-47DF-90DF-D02DFB63D2BA}">
      <dgm:prSet/>
      <dgm:spPr/>
      <dgm:t>
        <a:bodyPr/>
        <a:lstStyle/>
        <a:p>
          <a:endParaRPr lang="en-US"/>
        </a:p>
      </dgm:t>
    </dgm:pt>
    <dgm:pt modelId="{70E02A69-FE7D-4C95-A435-030C6771C9AF}">
      <dgm:prSet/>
      <dgm:spPr/>
      <dgm:t>
        <a:bodyPr/>
        <a:lstStyle/>
        <a:p>
          <a:r>
            <a:rPr lang="en-US" dirty="0"/>
            <a:t>Promotion</a:t>
          </a:r>
        </a:p>
      </dgm:t>
    </dgm:pt>
    <dgm:pt modelId="{F1BCD101-0A5C-4E89-BBA8-8EA0D89E4B9C}" type="parTrans" cxnId="{A8F70CFE-8FB0-4B0F-A8F7-0CC0FD3CAC54}">
      <dgm:prSet/>
      <dgm:spPr/>
      <dgm:t>
        <a:bodyPr/>
        <a:lstStyle/>
        <a:p>
          <a:endParaRPr lang="en-US"/>
        </a:p>
      </dgm:t>
    </dgm:pt>
    <dgm:pt modelId="{22853399-DC7D-4DBF-A7FA-AC4D516F83FA}" type="sibTrans" cxnId="{A8F70CFE-8FB0-4B0F-A8F7-0CC0FD3CAC54}">
      <dgm:prSet/>
      <dgm:spPr/>
      <dgm:t>
        <a:bodyPr/>
        <a:lstStyle/>
        <a:p>
          <a:endParaRPr lang="en-US"/>
        </a:p>
      </dgm:t>
    </dgm:pt>
    <dgm:pt modelId="{55EC4549-1A6E-4745-92E0-E10CC8BFA911}" type="pres">
      <dgm:prSet presAssocID="{CC2479DE-4CDB-4595-9C97-A8D49856BF5E}" presName="vert0" presStyleCnt="0">
        <dgm:presLayoutVars>
          <dgm:dir/>
          <dgm:animOne val="branch"/>
          <dgm:animLvl val="lvl"/>
        </dgm:presLayoutVars>
      </dgm:prSet>
      <dgm:spPr/>
    </dgm:pt>
    <dgm:pt modelId="{E0DBFC3D-BE6F-4A7E-ACD9-2C12BC439D62}" type="pres">
      <dgm:prSet presAssocID="{8A6FE4E0-0D80-40BF-B06C-9DAEFDABFFB2}" presName="thickLine" presStyleLbl="alignNode1" presStyleIdx="0" presStyleCnt="5"/>
      <dgm:spPr/>
    </dgm:pt>
    <dgm:pt modelId="{0B23EB57-B144-4319-8B0A-FEE02FB086B3}" type="pres">
      <dgm:prSet presAssocID="{8A6FE4E0-0D80-40BF-B06C-9DAEFDABFFB2}" presName="horz1" presStyleCnt="0"/>
      <dgm:spPr/>
    </dgm:pt>
    <dgm:pt modelId="{F61D6E55-3C93-4BA9-901E-2B2AB590FB7D}" type="pres">
      <dgm:prSet presAssocID="{8A6FE4E0-0D80-40BF-B06C-9DAEFDABFFB2}" presName="tx1" presStyleLbl="revTx" presStyleIdx="0" presStyleCnt="5"/>
      <dgm:spPr/>
    </dgm:pt>
    <dgm:pt modelId="{C80D8491-AB61-4F5C-B7E9-6550C6DB8D28}" type="pres">
      <dgm:prSet presAssocID="{8A6FE4E0-0D80-40BF-B06C-9DAEFDABFFB2}" presName="vert1" presStyleCnt="0"/>
      <dgm:spPr/>
    </dgm:pt>
    <dgm:pt modelId="{2CA8977E-A19B-41ED-A49B-8B07803B43D8}" type="pres">
      <dgm:prSet presAssocID="{29B06AC9-AF21-4285-9086-D1859EA558C3}" presName="thickLine" presStyleLbl="alignNode1" presStyleIdx="1" presStyleCnt="5"/>
      <dgm:spPr/>
    </dgm:pt>
    <dgm:pt modelId="{27E00359-AF61-4951-ADA4-6318465CE0D9}" type="pres">
      <dgm:prSet presAssocID="{29B06AC9-AF21-4285-9086-D1859EA558C3}" presName="horz1" presStyleCnt="0"/>
      <dgm:spPr/>
    </dgm:pt>
    <dgm:pt modelId="{665A9FA3-D7DD-41A7-902E-28674565E028}" type="pres">
      <dgm:prSet presAssocID="{29B06AC9-AF21-4285-9086-D1859EA558C3}" presName="tx1" presStyleLbl="revTx" presStyleIdx="1" presStyleCnt="5"/>
      <dgm:spPr/>
    </dgm:pt>
    <dgm:pt modelId="{9C85CA5B-87BC-4C4A-B521-495E3EFFBF9F}" type="pres">
      <dgm:prSet presAssocID="{29B06AC9-AF21-4285-9086-D1859EA558C3}" presName="vert1" presStyleCnt="0"/>
      <dgm:spPr/>
    </dgm:pt>
    <dgm:pt modelId="{E594FCF8-A247-4321-B1D9-D15BAF3B4AF6}" type="pres">
      <dgm:prSet presAssocID="{81745F9F-3B04-4CBD-9858-D3AADC115F70}" presName="thickLine" presStyleLbl="alignNode1" presStyleIdx="2" presStyleCnt="5"/>
      <dgm:spPr/>
    </dgm:pt>
    <dgm:pt modelId="{AF7FE144-C0BC-4867-B6A8-730EE03C3FD9}" type="pres">
      <dgm:prSet presAssocID="{81745F9F-3B04-4CBD-9858-D3AADC115F70}" presName="horz1" presStyleCnt="0"/>
      <dgm:spPr/>
    </dgm:pt>
    <dgm:pt modelId="{40FD3A84-1479-4D7C-9120-4CB8C76F9E6D}" type="pres">
      <dgm:prSet presAssocID="{81745F9F-3B04-4CBD-9858-D3AADC115F70}" presName="tx1" presStyleLbl="revTx" presStyleIdx="2" presStyleCnt="5"/>
      <dgm:spPr/>
    </dgm:pt>
    <dgm:pt modelId="{58FF0A8A-191E-49E9-A125-1EFA163D0786}" type="pres">
      <dgm:prSet presAssocID="{81745F9F-3B04-4CBD-9858-D3AADC115F70}" presName="vert1" presStyleCnt="0"/>
      <dgm:spPr/>
    </dgm:pt>
    <dgm:pt modelId="{A91023F8-0184-4BA3-9AE9-98957FD52EE3}" type="pres">
      <dgm:prSet presAssocID="{63EECE5A-A88C-4BFA-9920-A6E4A97B3787}" presName="thickLine" presStyleLbl="alignNode1" presStyleIdx="3" presStyleCnt="5"/>
      <dgm:spPr/>
    </dgm:pt>
    <dgm:pt modelId="{308C7610-E1A6-4213-8451-0048D7838E4D}" type="pres">
      <dgm:prSet presAssocID="{63EECE5A-A88C-4BFA-9920-A6E4A97B3787}" presName="horz1" presStyleCnt="0"/>
      <dgm:spPr/>
    </dgm:pt>
    <dgm:pt modelId="{38DFC3C1-9C02-484C-8F61-8A5581CC470C}" type="pres">
      <dgm:prSet presAssocID="{63EECE5A-A88C-4BFA-9920-A6E4A97B3787}" presName="tx1" presStyleLbl="revTx" presStyleIdx="3" presStyleCnt="5"/>
      <dgm:spPr/>
    </dgm:pt>
    <dgm:pt modelId="{B6BC791C-B215-40BA-9458-E2B7C5F618AB}" type="pres">
      <dgm:prSet presAssocID="{63EECE5A-A88C-4BFA-9920-A6E4A97B3787}" presName="vert1" presStyleCnt="0"/>
      <dgm:spPr/>
    </dgm:pt>
    <dgm:pt modelId="{3B437D9B-986F-4E29-B04A-DAEE1DC7DACE}" type="pres">
      <dgm:prSet presAssocID="{70E02A69-FE7D-4C95-A435-030C6771C9AF}" presName="thickLine" presStyleLbl="alignNode1" presStyleIdx="4" presStyleCnt="5"/>
      <dgm:spPr/>
    </dgm:pt>
    <dgm:pt modelId="{B8071872-9057-4CAE-BE0C-71432862FC85}" type="pres">
      <dgm:prSet presAssocID="{70E02A69-FE7D-4C95-A435-030C6771C9AF}" presName="horz1" presStyleCnt="0"/>
      <dgm:spPr/>
    </dgm:pt>
    <dgm:pt modelId="{B3171FB1-965C-45C1-A921-B12893A2FB4C}" type="pres">
      <dgm:prSet presAssocID="{70E02A69-FE7D-4C95-A435-030C6771C9AF}" presName="tx1" presStyleLbl="revTx" presStyleIdx="4" presStyleCnt="5"/>
      <dgm:spPr/>
    </dgm:pt>
    <dgm:pt modelId="{5A86E90E-90E1-451D-9C02-5CFFE3920A0F}" type="pres">
      <dgm:prSet presAssocID="{70E02A69-FE7D-4C95-A435-030C6771C9AF}" presName="vert1" presStyleCnt="0"/>
      <dgm:spPr/>
    </dgm:pt>
  </dgm:ptLst>
  <dgm:cxnLst>
    <dgm:cxn modelId="{9100840D-35A7-49A9-AF81-5E0ADC74BBF6}" srcId="{CC2479DE-4CDB-4595-9C97-A8D49856BF5E}" destId="{8A6FE4E0-0D80-40BF-B06C-9DAEFDABFFB2}" srcOrd="0" destOrd="0" parTransId="{9868A389-F6B1-4C80-8D11-0F1976BDE35A}" sibTransId="{D7B37FCD-28DE-499B-B3C8-27C945F452EB}"/>
    <dgm:cxn modelId="{425F8F3C-32AF-481D-8E34-8FBF2024AD68}" srcId="{CC2479DE-4CDB-4595-9C97-A8D49856BF5E}" destId="{81745F9F-3B04-4CBD-9858-D3AADC115F70}" srcOrd="2" destOrd="0" parTransId="{F8CCBA0F-0EB0-46CF-B35F-64430F349B28}" sibTransId="{141E3E38-0ACF-40D5-9913-60030C754E3F}"/>
    <dgm:cxn modelId="{51193648-F42C-4D4F-B7B9-E849B2416200}" type="presOf" srcId="{81745F9F-3B04-4CBD-9858-D3AADC115F70}" destId="{40FD3A84-1479-4D7C-9120-4CB8C76F9E6D}" srcOrd="0" destOrd="0" presId="urn:microsoft.com/office/officeart/2008/layout/LinedList"/>
    <dgm:cxn modelId="{67BEFC4F-4631-4AF4-99C0-51B5E27A1BAE}" type="presOf" srcId="{8A6FE4E0-0D80-40BF-B06C-9DAEFDABFFB2}" destId="{F61D6E55-3C93-4BA9-901E-2B2AB590FB7D}" srcOrd="0" destOrd="0" presId="urn:microsoft.com/office/officeart/2008/layout/LinedList"/>
    <dgm:cxn modelId="{B3064272-C192-4870-8B5A-677F858582F8}" type="presOf" srcId="{CC2479DE-4CDB-4595-9C97-A8D49856BF5E}" destId="{55EC4549-1A6E-4745-92E0-E10CC8BFA911}" srcOrd="0" destOrd="0" presId="urn:microsoft.com/office/officeart/2008/layout/LinedList"/>
    <dgm:cxn modelId="{B51E6258-386E-47DF-90DF-D02DFB63D2BA}" srcId="{CC2479DE-4CDB-4595-9C97-A8D49856BF5E}" destId="{63EECE5A-A88C-4BFA-9920-A6E4A97B3787}" srcOrd="3" destOrd="0" parTransId="{5794C84E-7ADD-4F79-BC5B-8475901CEDC4}" sibTransId="{439B0DA8-3911-431F-8458-71537B85673E}"/>
    <dgm:cxn modelId="{812F097B-1DF4-4E14-9240-360E375DF919}" type="presOf" srcId="{63EECE5A-A88C-4BFA-9920-A6E4A97B3787}" destId="{38DFC3C1-9C02-484C-8F61-8A5581CC470C}" srcOrd="0" destOrd="0" presId="urn:microsoft.com/office/officeart/2008/layout/LinedList"/>
    <dgm:cxn modelId="{6C1BF581-9F91-411D-B56B-FFD7B801A77C}" type="presOf" srcId="{70E02A69-FE7D-4C95-A435-030C6771C9AF}" destId="{B3171FB1-965C-45C1-A921-B12893A2FB4C}" srcOrd="0" destOrd="0" presId="urn:microsoft.com/office/officeart/2008/layout/LinedList"/>
    <dgm:cxn modelId="{944EABAD-C1F8-4E63-BD3A-DD4215DDC473}" srcId="{CC2479DE-4CDB-4595-9C97-A8D49856BF5E}" destId="{29B06AC9-AF21-4285-9086-D1859EA558C3}" srcOrd="1" destOrd="0" parTransId="{8F771DD2-B075-4BB2-AF6E-2147220FD557}" sibTransId="{80BEC935-3D42-480D-AD27-67BF4A8C46CD}"/>
    <dgm:cxn modelId="{57E608D5-C53C-4061-A5C3-923DC259B45C}" type="presOf" srcId="{29B06AC9-AF21-4285-9086-D1859EA558C3}" destId="{665A9FA3-D7DD-41A7-902E-28674565E028}" srcOrd="0" destOrd="0" presId="urn:microsoft.com/office/officeart/2008/layout/LinedList"/>
    <dgm:cxn modelId="{A8F70CFE-8FB0-4B0F-A8F7-0CC0FD3CAC54}" srcId="{CC2479DE-4CDB-4595-9C97-A8D49856BF5E}" destId="{70E02A69-FE7D-4C95-A435-030C6771C9AF}" srcOrd="4" destOrd="0" parTransId="{F1BCD101-0A5C-4E89-BBA8-8EA0D89E4B9C}" sibTransId="{22853399-DC7D-4DBF-A7FA-AC4D516F83FA}"/>
    <dgm:cxn modelId="{064A2D76-D351-44B6-B7F2-6C10534E9955}" type="presParOf" srcId="{55EC4549-1A6E-4745-92E0-E10CC8BFA911}" destId="{E0DBFC3D-BE6F-4A7E-ACD9-2C12BC439D62}" srcOrd="0" destOrd="0" presId="urn:microsoft.com/office/officeart/2008/layout/LinedList"/>
    <dgm:cxn modelId="{D1C3E334-6495-4DAE-9628-A65A550A409D}" type="presParOf" srcId="{55EC4549-1A6E-4745-92E0-E10CC8BFA911}" destId="{0B23EB57-B144-4319-8B0A-FEE02FB086B3}" srcOrd="1" destOrd="0" presId="urn:microsoft.com/office/officeart/2008/layout/LinedList"/>
    <dgm:cxn modelId="{55FA4BD7-3D36-421B-8D3F-3D61A3ADCB83}" type="presParOf" srcId="{0B23EB57-B144-4319-8B0A-FEE02FB086B3}" destId="{F61D6E55-3C93-4BA9-901E-2B2AB590FB7D}" srcOrd="0" destOrd="0" presId="urn:microsoft.com/office/officeart/2008/layout/LinedList"/>
    <dgm:cxn modelId="{21906BD7-0219-40A5-9DD7-4C1D821E8D73}" type="presParOf" srcId="{0B23EB57-B144-4319-8B0A-FEE02FB086B3}" destId="{C80D8491-AB61-4F5C-B7E9-6550C6DB8D28}" srcOrd="1" destOrd="0" presId="urn:microsoft.com/office/officeart/2008/layout/LinedList"/>
    <dgm:cxn modelId="{EE94F042-9F8C-4F3D-923E-351B7F92B492}" type="presParOf" srcId="{55EC4549-1A6E-4745-92E0-E10CC8BFA911}" destId="{2CA8977E-A19B-41ED-A49B-8B07803B43D8}" srcOrd="2" destOrd="0" presId="urn:microsoft.com/office/officeart/2008/layout/LinedList"/>
    <dgm:cxn modelId="{EE5A1D00-32EF-484F-8DB7-0282BAB723B0}" type="presParOf" srcId="{55EC4549-1A6E-4745-92E0-E10CC8BFA911}" destId="{27E00359-AF61-4951-ADA4-6318465CE0D9}" srcOrd="3" destOrd="0" presId="urn:microsoft.com/office/officeart/2008/layout/LinedList"/>
    <dgm:cxn modelId="{6DD8171B-F789-4C66-A287-A4078C90A0A1}" type="presParOf" srcId="{27E00359-AF61-4951-ADA4-6318465CE0D9}" destId="{665A9FA3-D7DD-41A7-902E-28674565E028}" srcOrd="0" destOrd="0" presId="urn:microsoft.com/office/officeart/2008/layout/LinedList"/>
    <dgm:cxn modelId="{F535BEE5-B387-49B7-942E-E31502CF9BDA}" type="presParOf" srcId="{27E00359-AF61-4951-ADA4-6318465CE0D9}" destId="{9C85CA5B-87BC-4C4A-B521-495E3EFFBF9F}" srcOrd="1" destOrd="0" presId="urn:microsoft.com/office/officeart/2008/layout/LinedList"/>
    <dgm:cxn modelId="{13789A2B-5E04-4507-BB94-0A5BD31D7A15}" type="presParOf" srcId="{55EC4549-1A6E-4745-92E0-E10CC8BFA911}" destId="{E594FCF8-A247-4321-B1D9-D15BAF3B4AF6}" srcOrd="4" destOrd="0" presId="urn:microsoft.com/office/officeart/2008/layout/LinedList"/>
    <dgm:cxn modelId="{E2BFC14C-4773-46FE-9BE3-264E1214D2C5}" type="presParOf" srcId="{55EC4549-1A6E-4745-92E0-E10CC8BFA911}" destId="{AF7FE144-C0BC-4867-B6A8-730EE03C3FD9}" srcOrd="5" destOrd="0" presId="urn:microsoft.com/office/officeart/2008/layout/LinedList"/>
    <dgm:cxn modelId="{93B4292C-C91E-4CEE-BC13-B52E09C77A45}" type="presParOf" srcId="{AF7FE144-C0BC-4867-B6A8-730EE03C3FD9}" destId="{40FD3A84-1479-4D7C-9120-4CB8C76F9E6D}" srcOrd="0" destOrd="0" presId="urn:microsoft.com/office/officeart/2008/layout/LinedList"/>
    <dgm:cxn modelId="{73D777DD-66A5-440F-9368-FFAD3535E8F2}" type="presParOf" srcId="{AF7FE144-C0BC-4867-B6A8-730EE03C3FD9}" destId="{58FF0A8A-191E-49E9-A125-1EFA163D0786}" srcOrd="1" destOrd="0" presId="urn:microsoft.com/office/officeart/2008/layout/LinedList"/>
    <dgm:cxn modelId="{9609FF0A-173F-4656-813D-B679CF37E895}" type="presParOf" srcId="{55EC4549-1A6E-4745-92E0-E10CC8BFA911}" destId="{A91023F8-0184-4BA3-9AE9-98957FD52EE3}" srcOrd="6" destOrd="0" presId="urn:microsoft.com/office/officeart/2008/layout/LinedList"/>
    <dgm:cxn modelId="{7A89D048-4051-40D2-AC01-89FA744D1DB3}" type="presParOf" srcId="{55EC4549-1A6E-4745-92E0-E10CC8BFA911}" destId="{308C7610-E1A6-4213-8451-0048D7838E4D}" srcOrd="7" destOrd="0" presId="urn:microsoft.com/office/officeart/2008/layout/LinedList"/>
    <dgm:cxn modelId="{F5A52879-723B-4BCF-BF6E-5F2AECB5DB44}" type="presParOf" srcId="{308C7610-E1A6-4213-8451-0048D7838E4D}" destId="{38DFC3C1-9C02-484C-8F61-8A5581CC470C}" srcOrd="0" destOrd="0" presId="urn:microsoft.com/office/officeart/2008/layout/LinedList"/>
    <dgm:cxn modelId="{F62B619F-C7A7-4088-8DF0-3998B4C78CC3}" type="presParOf" srcId="{308C7610-E1A6-4213-8451-0048D7838E4D}" destId="{B6BC791C-B215-40BA-9458-E2B7C5F618AB}" srcOrd="1" destOrd="0" presId="urn:microsoft.com/office/officeart/2008/layout/LinedList"/>
    <dgm:cxn modelId="{F0E37D09-F9A1-4AEF-89EC-617365A3B06A}" type="presParOf" srcId="{55EC4549-1A6E-4745-92E0-E10CC8BFA911}" destId="{3B437D9B-986F-4E29-B04A-DAEE1DC7DACE}" srcOrd="8" destOrd="0" presId="urn:microsoft.com/office/officeart/2008/layout/LinedList"/>
    <dgm:cxn modelId="{5CCCD9C7-4DCE-4313-94BA-11D36EE10DE9}" type="presParOf" srcId="{55EC4549-1A6E-4745-92E0-E10CC8BFA911}" destId="{B8071872-9057-4CAE-BE0C-71432862FC85}" srcOrd="9" destOrd="0" presId="urn:microsoft.com/office/officeart/2008/layout/LinedList"/>
    <dgm:cxn modelId="{669F635F-4707-466E-8579-DAC50B4318E3}" type="presParOf" srcId="{B8071872-9057-4CAE-BE0C-71432862FC85}" destId="{B3171FB1-965C-45C1-A921-B12893A2FB4C}" srcOrd="0" destOrd="0" presId="urn:microsoft.com/office/officeart/2008/layout/LinedList"/>
    <dgm:cxn modelId="{B3B443AA-2595-4F38-A073-7BBEADCBE72B}" type="presParOf" srcId="{B8071872-9057-4CAE-BE0C-71432862FC85}" destId="{5A86E90E-90E1-451D-9C02-5CFFE3920A0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A043A6-EFA6-4BE9-B179-8673B973EA51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04B1B07-FB45-426B-883F-67FB7C0A26C2}">
      <dgm:prSet phldrT="[Text]"/>
      <dgm:spPr>
        <a:solidFill>
          <a:srgbClr val="FC2C2C">
            <a:alpha val="89804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Basket size</a:t>
          </a:r>
        </a:p>
      </dgm:t>
    </dgm:pt>
    <dgm:pt modelId="{6B8494F1-D5D7-4990-9548-8452C93D6A63}" type="parTrans" cxnId="{F5A7671D-1B99-4CA4-B92E-70EF15AC397B}">
      <dgm:prSet/>
      <dgm:spPr/>
      <dgm:t>
        <a:bodyPr/>
        <a:lstStyle/>
        <a:p>
          <a:endParaRPr lang="en-US"/>
        </a:p>
      </dgm:t>
    </dgm:pt>
    <dgm:pt modelId="{3F39DD61-4F06-4DBB-950A-7D511096CE3B}" type="sibTrans" cxnId="{F5A7671D-1B99-4CA4-B92E-70EF15AC397B}">
      <dgm:prSet/>
      <dgm:spPr/>
      <dgm:t>
        <a:bodyPr/>
        <a:lstStyle/>
        <a:p>
          <a:endParaRPr lang="en-US"/>
        </a:p>
      </dgm:t>
    </dgm:pt>
    <dgm:pt modelId="{2466836E-0ABB-4D9D-A81A-2184C1EE6D8D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rgbClr val="FC2C2C"/>
              </a:solidFill>
            </a:rPr>
            <a:t>Competition</a:t>
          </a:r>
        </a:p>
      </dgm:t>
    </dgm:pt>
    <dgm:pt modelId="{9AE88143-85A1-44F7-95B9-6499A5C28A26}" type="parTrans" cxnId="{54B15F5A-A9E2-487A-9043-DDFD7832C98C}">
      <dgm:prSet/>
      <dgm:spPr/>
      <dgm:t>
        <a:bodyPr/>
        <a:lstStyle/>
        <a:p>
          <a:endParaRPr lang="en-US"/>
        </a:p>
      </dgm:t>
    </dgm:pt>
    <dgm:pt modelId="{775C6274-D530-4C52-8997-B5AD07424C41}" type="sibTrans" cxnId="{54B15F5A-A9E2-487A-9043-DDFD7832C98C}">
      <dgm:prSet/>
      <dgm:spPr/>
      <dgm:t>
        <a:bodyPr/>
        <a:lstStyle/>
        <a:p>
          <a:endParaRPr lang="en-US"/>
        </a:p>
      </dgm:t>
    </dgm:pt>
    <dgm:pt modelId="{2474A8E6-34A8-4082-BE3B-6A3B74C9698C}">
      <dgm:prSet phldrT="[Text]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accent1">
                  <a:lumMod val="75000"/>
                </a:schemeClr>
              </a:solidFill>
            </a:rPr>
            <a:t>Customers</a:t>
          </a:r>
        </a:p>
      </dgm:t>
    </dgm:pt>
    <dgm:pt modelId="{F05699EF-71A8-4983-981C-50F15A994886}" type="parTrans" cxnId="{81EA1994-1A0D-4565-99C5-9338FA1BAEDE}">
      <dgm:prSet/>
      <dgm:spPr/>
      <dgm:t>
        <a:bodyPr/>
        <a:lstStyle/>
        <a:p>
          <a:endParaRPr lang="en-US"/>
        </a:p>
      </dgm:t>
    </dgm:pt>
    <dgm:pt modelId="{D0547815-4F7F-4FEF-8727-CFCA118643F8}" type="sibTrans" cxnId="{81EA1994-1A0D-4565-99C5-9338FA1BAEDE}">
      <dgm:prSet/>
      <dgm:spPr/>
      <dgm:t>
        <a:bodyPr/>
        <a:lstStyle/>
        <a:p>
          <a:endParaRPr lang="en-US"/>
        </a:p>
      </dgm:t>
    </dgm:pt>
    <dgm:pt modelId="{5CE17921-A39B-4A36-86A7-55D4F78E407E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Promotion</a:t>
          </a:r>
        </a:p>
      </dgm:t>
    </dgm:pt>
    <dgm:pt modelId="{74372779-71C4-4420-BD3A-B2EF730565F4}" type="parTrans" cxnId="{FB514DF0-A53C-48D6-ACB6-87FC845B6859}">
      <dgm:prSet/>
      <dgm:spPr/>
      <dgm:t>
        <a:bodyPr/>
        <a:lstStyle/>
        <a:p>
          <a:endParaRPr lang="en-US"/>
        </a:p>
      </dgm:t>
    </dgm:pt>
    <dgm:pt modelId="{E7DBA279-346D-4050-971D-502DA5D9DC36}" type="sibTrans" cxnId="{FB514DF0-A53C-48D6-ACB6-87FC845B6859}">
      <dgm:prSet/>
      <dgm:spPr/>
      <dgm:t>
        <a:bodyPr/>
        <a:lstStyle/>
        <a:p>
          <a:endParaRPr lang="en-US"/>
        </a:p>
      </dgm:t>
    </dgm:pt>
    <dgm:pt modelId="{5E87A0F5-E220-4234-9B92-4191868E79B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err="1"/>
            <a:t>StoreType</a:t>
          </a:r>
          <a:endParaRPr lang="en-US" dirty="0"/>
        </a:p>
      </dgm:t>
    </dgm:pt>
    <dgm:pt modelId="{0D649F4A-C6CB-44B3-B95B-E40F660B0487}" type="parTrans" cxnId="{73ADB4C5-364C-42BC-B089-B296BF58B32D}">
      <dgm:prSet/>
      <dgm:spPr/>
      <dgm:t>
        <a:bodyPr/>
        <a:lstStyle/>
        <a:p>
          <a:endParaRPr lang="en-US"/>
        </a:p>
      </dgm:t>
    </dgm:pt>
    <dgm:pt modelId="{25B07BC4-9C91-4A3D-BC46-B63E07D7BBEC}" type="sibTrans" cxnId="{73ADB4C5-364C-42BC-B089-B296BF58B32D}">
      <dgm:prSet/>
      <dgm:spPr/>
      <dgm:t>
        <a:bodyPr/>
        <a:lstStyle/>
        <a:p>
          <a:endParaRPr lang="en-US"/>
        </a:p>
      </dgm:t>
    </dgm:pt>
    <dgm:pt modelId="{3DBDAD10-8445-477D-9F38-8624E9A45FBB}" type="pres">
      <dgm:prSet presAssocID="{54A043A6-EFA6-4BE9-B179-8673B973EA5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8FEB9598-4320-4AB3-AA9D-C55655A7454F}" type="pres">
      <dgm:prSet presAssocID="{54A043A6-EFA6-4BE9-B179-8673B973EA51}" presName="dummyMaxCanvas" presStyleCnt="0"/>
      <dgm:spPr/>
    </dgm:pt>
    <dgm:pt modelId="{4C57C001-EA0C-43A2-903D-629EB2DAC066}" type="pres">
      <dgm:prSet presAssocID="{54A043A6-EFA6-4BE9-B179-8673B973EA51}" presName="parentComposite" presStyleCnt="0"/>
      <dgm:spPr/>
    </dgm:pt>
    <dgm:pt modelId="{7F3DA0D7-D1EC-4FDE-A632-DF014677D2B0}" type="pres">
      <dgm:prSet presAssocID="{54A043A6-EFA6-4BE9-B179-8673B973EA51}" presName="parent1" presStyleLbl="alignAccFollowNode1" presStyleIdx="0" presStyleCnt="4">
        <dgm:presLayoutVars>
          <dgm:chMax val="4"/>
        </dgm:presLayoutVars>
      </dgm:prSet>
      <dgm:spPr/>
    </dgm:pt>
    <dgm:pt modelId="{E498F675-59B3-40D1-B98F-68C6D1C88496}" type="pres">
      <dgm:prSet presAssocID="{54A043A6-EFA6-4BE9-B179-8673B973EA51}" presName="parent2" presStyleLbl="alignAccFollowNode1" presStyleIdx="1" presStyleCnt="4">
        <dgm:presLayoutVars>
          <dgm:chMax val="4"/>
        </dgm:presLayoutVars>
      </dgm:prSet>
      <dgm:spPr/>
    </dgm:pt>
    <dgm:pt modelId="{6569FA4D-77CE-4C09-A201-86B8814E4F45}" type="pres">
      <dgm:prSet presAssocID="{54A043A6-EFA6-4BE9-B179-8673B973EA51}" presName="childrenComposite" presStyleCnt="0"/>
      <dgm:spPr/>
    </dgm:pt>
    <dgm:pt modelId="{67D214C1-D517-4DC1-A6C8-12D6F44C3D0C}" type="pres">
      <dgm:prSet presAssocID="{54A043A6-EFA6-4BE9-B179-8673B973EA51}" presName="dummyMaxCanvas_ChildArea" presStyleCnt="0"/>
      <dgm:spPr/>
    </dgm:pt>
    <dgm:pt modelId="{BCB0CB13-1CAF-46C5-8227-78AAF0EB47B3}" type="pres">
      <dgm:prSet presAssocID="{54A043A6-EFA6-4BE9-B179-8673B973EA51}" presName="fulcrum" presStyleLbl="alignAccFollowNode1" presStyleIdx="2" presStyleCnt="4"/>
      <dgm:spPr>
        <a:solidFill>
          <a:schemeClr val="accent4">
            <a:lumMod val="60000"/>
            <a:lumOff val="40000"/>
            <a:alpha val="90000"/>
          </a:schemeClr>
        </a:solidFill>
      </dgm:spPr>
    </dgm:pt>
    <dgm:pt modelId="{7D5DC811-EF68-4498-B0A6-9CBD4B28ABA3}" type="pres">
      <dgm:prSet presAssocID="{54A043A6-EFA6-4BE9-B179-8673B973EA51}" presName="balance_12" presStyleLbl="alignAccFollowNode1" presStyleIdx="3" presStyleCnt="4">
        <dgm:presLayoutVars>
          <dgm:bulletEnabled val="1"/>
        </dgm:presLayoutVars>
      </dgm:prSet>
      <dgm:spPr>
        <a:solidFill>
          <a:schemeClr val="accent4">
            <a:lumMod val="40000"/>
            <a:lumOff val="60000"/>
            <a:alpha val="90000"/>
          </a:schemeClr>
        </a:solidFill>
      </dgm:spPr>
    </dgm:pt>
    <dgm:pt modelId="{8680AA6D-E5BF-4CD3-A111-3BF9BAA5C0CD}" type="pres">
      <dgm:prSet presAssocID="{54A043A6-EFA6-4BE9-B179-8673B973EA51}" presName="right_12_1" presStyleLbl="node1" presStyleIdx="0" presStyleCnt="3">
        <dgm:presLayoutVars>
          <dgm:bulletEnabled val="1"/>
        </dgm:presLayoutVars>
      </dgm:prSet>
      <dgm:spPr/>
    </dgm:pt>
    <dgm:pt modelId="{57B11CC2-2342-422C-A69E-DD60E8BDB4FE}" type="pres">
      <dgm:prSet presAssocID="{54A043A6-EFA6-4BE9-B179-8673B973EA51}" presName="right_12_2" presStyleLbl="node1" presStyleIdx="1" presStyleCnt="3">
        <dgm:presLayoutVars>
          <dgm:bulletEnabled val="1"/>
        </dgm:presLayoutVars>
      </dgm:prSet>
      <dgm:spPr/>
    </dgm:pt>
    <dgm:pt modelId="{B30CA19C-EC8E-4F19-BD81-8DD84261679F}" type="pres">
      <dgm:prSet presAssocID="{54A043A6-EFA6-4BE9-B179-8673B973EA51}" presName="left_12_1" presStyleLbl="node1" presStyleIdx="2" presStyleCnt="3">
        <dgm:presLayoutVars>
          <dgm:bulletEnabled val="1"/>
        </dgm:presLayoutVars>
      </dgm:prSet>
      <dgm:spPr/>
    </dgm:pt>
  </dgm:ptLst>
  <dgm:cxnLst>
    <dgm:cxn modelId="{F5A7671D-1B99-4CA4-B92E-70EF15AC397B}" srcId="{54A043A6-EFA6-4BE9-B179-8673B973EA51}" destId="{A04B1B07-FB45-426B-883F-67FB7C0A26C2}" srcOrd="0" destOrd="0" parTransId="{6B8494F1-D5D7-4990-9548-8452C93D6A63}" sibTransId="{3F39DD61-4F06-4DBB-950A-7D511096CE3B}"/>
    <dgm:cxn modelId="{E9915F21-0C3C-47F8-B031-F146B9547FEF}" type="presOf" srcId="{54A043A6-EFA6-4BE9-B179-8673B973EA51}" destId="{3DBDAD10-8445-477D-9F38-8624E9A45FBB}" srcOrd="0" destOrd="0" presId="urn:microsoft.com/office/officeart/2005/8/layout/balance1"/>
    <dgm:cxn modelId="{D7F4BC45-E44F-4CFE-B687-7CF23EAFF252}" type="presOf" srcId="{A04B1B07-FB45-426B-883F-67FB7C0A26C2}" destId="{7F3DA0D7-D1EC-4FDE-A632-DF014677D2B0}" srcOrd="0" destOrd="0" presId="urn:microsoft.com/office/officeart/2005/8/layout/balance1"/>
    <dgm:cxn modelId="{C23C0E48-AF32-426E-87AD-5D41C3B82531}" type="presOf" srcId="{5E87A0F5-E220-4234-9B92-4191868E79B6}" destId="{57B11CC2-2342-422C-A69E-DD60E8BDB4FE}" srcOrd="0" destOrd="0" presId="urn:microsoft.com/office/officeart/2005/8/layout/balance1"/>
    <dgm:cxn modelId="{54B15F5A-A9E2-487A-9043-DDFD7832C98C}" srcId="{A04B1B07-FB45-426B-883F-67FB7C0A26C2}" destId="{2466836E-0ABB-4D9D-A81A-2184C1EE6D8D}" srcOrd="0" destOrd="0" parTransId="{9AE88143-85A1-44F7-95B9-6499A5C28A26}" sibTransId="{775C6274-D530-4C52-8997-B5AD07424C41}"/>
    <dgm:cxn modelId="{795A5B8A-897A-4DA4-BF09-1C75B2D13449}" type="presOf" srcId="{2466836E-0ABB-4D9D-A81A-2184C1EE6D8D}" destId="{B30CA19C-EC8E-4F19-BD81-8DD84261679F}" srcOrd="0" destOrd="0" presId="urn:microsoft.com/office/officeart/2005/8/layout/balance1"/>
    <dgm:cxn modelId="{81EA1994-1A0D-4565-99C5-9338FA1BAEDE}" srcId="{54A043A6-EFA6-4BE9-B179-8673B973EA51}" destId="{2474A8E6-34A8-4082-BE3B-6A3B74C9698C}" srcOrd="1" destOrd="0" parTransId="{F05699EF-71A8-4983-981C-50F15A994886}" sibTransId="{D0547815-4F7F-4FEF-8727-CFCA118643F8}"/>
    <dgm:cxn modelId="{73ADB4C5-364C-42BC-B089-B296BF58B32D}" srcId="{2474A8E6-34A8-4082-BE3B-6A3B74C9698C}" destId="{5E87A0F5-E220-4234-9B92-4191868E79B6}" srcOrd="1" destOrd="0" parTransId="{0D649F4A-C6CB-44B3-B95B-E40F660B0487}" sibTransId="{25B07BC4-9C91-4A3D-BC46-B63E07D7BBEC}"/>
    <dgm:cxn modelId="{AD2B92DA-11E3-40CB-9B8A-79DF108DB821}" type="presOf" srcId="{2474A8E6-34A8-4082-BE3B-6A3B74C9698C}" destId="{E498F675-59B3-40D1-B98F-68C6D1C88496}" srcOrd="0" destOrd="0" presId="urn:microsoft.com/office/officeart/2005/8/layout/balance1"/>
    <dgm:cxn modelId="{FB514DF0-A53C-48D6-ACB6-87FC845B6859}" srcId="{2474A8E6-34A8-4082-BE3B-6A3B74C9698C}" destId="{5CE17921-A39B-4A36-86A7-55D4F78E407E}" srcOrd="0" destOrd="0" parTransId="{74372779-71C4-4420-BD3A-B2EF730565F4}" sibTransId="{E7DBA279-346D-4050-971D-502DA5D9DC36}"/>
    <dgm:cxn modelId="{66827AF4-3926-4624-848E-A5E95CC3EFFB}" type="presOf" srcId="{5CE17921-A39B-4A36-86A7-55D4F78E407E}" destId="{8680AA6D-E5BF-4CD3-A111-3BF9BAA5C0CD}" srcOrd="0" destOrd="0" presId="urn:microsoft.com/office/officeart/2005/8/layout/balance1"/>
    <dgm:cxn modelId="{6BFE710A-A7C7-4A28-862D-25A1E984A9FB}" type="presParOf" srcId="{3DBDAD10-8445-477D-9F38-8624E9A45FBB}" destId="{8FEB9598-4320-4AB3-AA9D-C55655A7454F}" srcOrd="0" destOrd="0" presId="urn:microsoft.com/office/officeart/2005/8/layout/balance1"/>
    <dgm:cxn modelId="{40206A90-6C0C-47CE-B09E-98A7A84E56CD}" type="presParOf" srcId="{3DBDAD10-8445-477D-9F38-8624E9A45FBB}" destId="{4C57C001-EA0C-43A2-903D-629EB2DAC066}" srcOrd="1" destOrd="0" presId="urn:microsoft.com/office/officeart/2005/8/layout/balance1"/>
    <dgm:cxn modelId="{5CEE305A-BF57-4ACE-A8C9-01E51D6E8968}" type="presParOf" srcId="{4C57C001-EA0C-43A2-903D-629EB2DAC066}" destId="{7F3DA0D7-D1EC-4FDE-A632-DF014677D2B0}" srcOrd="0" destOrd="0" presId="urn:microsoft.com/office/officeart/2005/8/layout/balance1"/>
    <dgm:cxn modelId="{13B3EF4C-1938-4960-BFA6-79578BBD51D3}" type="presParOf" srcId="{4C57C001-EA0C-43A2-903D-629EB2DAC066}" destId="{E498F675-59B3-40D1-B98F-68C6D1C88496}" srcOrd="1" destOrd="0" presId="urn:microsoft.com/office/officeart/2005/8/layout/balance1"/>
    <dgm:cxn modelId="{1CEE5F74-1B3F-48CB-9C1A-7827B61FD5C3}" type="presParOf" srcId="{3DBDAD10-8445-477D-9F38-8624E9A45FBB}" destId="{6569FA4D-77CE-4C09-A201-86B8814E4F45}" srcOrd="2" destOrd="0" presId="urn:microsoft.com/office/officeart/2005/8/layout/balance1"/>
    <dgm:cxn modelId="{E26EE28C-C605-4A1B-9A6C-9C1156853CA3}" type="presParOf" srcId="{6569FA4D-77CE-4C09-A201-86B8814E4F45}" destId="{67D214C1-D517-4DC1-A6C8-12D6F44C3D0C}" srcOrd="0" destOrd="0" presId="urn:microsoft.com/office/officeart/2005/8/layout/balance1"/>
    <dgm:cxn modelId="{2DC3D123-F121-4816-B062-B77FDE72CD10}" type="presParOf" srcId="{6569FA4D-77CE-4C09-A201-86B8814E4F45}" destId="{BCB0CB13-1CAF-46C5-8227-78AAF0EB47B3}" srcOrd="1" destOrd="0" presId="urn:microsoft.com/office/officeart/2005/8/layout/balance1"/>
    <dgm:cxn modelId="{D7D060BC-5D8C-4AAF-B973-65587AF942A0}" type="presParOf" srcId="{6569FA4D-77CE-4C09-A201-86B8814E4F45}" destId="{7D5DC811-EF68-4498-B0A6-9CBD4B28ABA3}" srcOrd="2" destOrd="0" presId="urn:microsoft.com/office/officeart/2005/8/layout/balance1"/>
    <dgm:cxn modelId="{C79CACCE-8975-4001-87DE-79B8337FE79D}" type="presParOf" srcId="{6569FA4D-77CE-4C09-A201-86B8814E4F45}" destId="{8680AA6D-E5BF-4CD3-A111-3BF9BAA5C0CD}" srcOrd="3" destOrd="0" presId="urn:microsoft.com/office/officeart/2005/8/layout/balance1"/>
    <dgm:cxn modelId="{33F0CE4A-E264-4147-81BB-5AC394517B2B}" type="presParOf" srcId="{6569FA4D-77CE-4C09-A201-86B8814E4F45}" destId="{57B11CC2-2342-422C-A69E-DD60E8BDB4FE}" srcOrd="4" destOrd="0" presId="urn:microsoft.com/office/officeart/2005/8/layout/balance1"/>
    <dgm:cxn modelId="{8EE43A8B-6948-415F-8FC9-B0957CAAECE0}" type="presParOf" srcId="{6569FA4D-77CE-4C09-A201-86B8814E4F45}" destId="{B30CA19C-EC8E-4F19-BD81-8DD84261679F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18ED1E-A6B0-4EA6-AED2-744A4A9EC4C6}" type="doc">
      <dgm:prSet loTypeId="urn:microsoft.com/office/officeart/2005/8/layout/gear1" loCatId="relationship" qsTypeId="urn:microsoft.com/office/officeart/2005/8/quickstyle/simple1" qsCatId="simple" csTypeId="urn:microsoft.com/office/officeart/2005/8/colors/accent1_3" csCatId="accent1" phldr="1"/>
      <dgm:spPr/>
    </dgm:pt>
    <dgm:pt modelId="{220C48C7-983E-49D6-82C8-DCDD3F6EB8BA}">
      <dgm:prSet phldrT="[Text]"/>
      <dgm:spPr/>
      <dgm:t>
        <a:bodyPr/>
        <a:lstStyle/>
        <a:p>
          <a:r>
            <a:rPr lang="en-US" b="1" dirty="0"/>
            <a:t>KPIs</a:t>
          </a:r>
        </a:p>
      </dgm:t>
    </dgm:pt>
    <dgm:pt modelId="{64D7ADA8-8C14-49D1-848B-8A527C1BDD69}" type="parTrans" cxnId="{1259916B-5617-4D4A-A9B4-9DB2834BE315}">
      <dgm:prSet/>
      <dgm:spPr/>
      <dgm:t>
        <a:bodyPr/>
        <a:lstStyle/>
        <a:p>
          <a:endParaRPr lang="en-US"/>
        </a:p>
      </dgm:t>
    </dgm:pt>
    <dgm:pt modelId="{4D2543B7-DDCC-489B-B016-F626DF37AFFB}" type="sibTrans" cxnId="{1259916B-5617-4D4A-A9B4-9DB2834BE315}">
      <dgm:prSet/>
      <dgm:spPr/>
      <dgm:t>
        <a:bodyPr/>
        <a:lstStyle/>
        <a:p>
          <a:endParaRPr lang="en-US"/>
        </a:p>
      </dgm:t>
    </dgm:pt>
    <dgm:pt modelId="{406070E3-CE69-4497-8039-ED6F60093144}">
      <dgm:prSet phldrT="[Text]" custT="1"/>
      <dgm:spPr>
        <a:solidFill>
          <a:srgbClr val="FC2C2C"/>
        </a:solidFill>
      </dgm:spPr>
      <dgm:t>
        <a:bodyPr/>
        <a:lstStyle/>
        <a:p>
          <a:r>
            <a:rPr lang="en-US" sz="2000" b="1" dirty="0"/>
            <a:t>Strategy</a:t>
          </a:r>
        </a:p>
      </dgm:t>
    </dgm:pt>
    <dgm:pt modelId="{555658E6-CD12-4668-95A9-8551570ADCEF}" type="parTrans" cxnId="{05874FD7-A290-44A8-B6D2-760587E72746}">
      <dgm:prSet/>
      <dgm:spPr/>
      <dgm:t>
        <a:bodyPr/>
        <a:lstStyle/>
        <a:p>
          <a:endParaRPr lang="en-US"/>
        </a:p>
      </dgm:t>
    </dgm:pt>
    <dgm:pt modelId="{32CE3194-A53F-4100-9640-987201F8413F}" type="sibTrans" cxnId="{05874FD7-A290-44A8-B6D2-760587E72746}">
      <dgm:prSet/>
      <dgm:spPr/>
      <dgm:t>
        <a:bodyPr/>
        <a:lstStyle/>
        <a:p>
          <a:endParaRPr lang="en-US"/>
        </a:p>
      </dgm:t>
    </dgm:pt>
    <dgm:pt modelId="{298923D8-2395-4EDD-8536-89E92417159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2800" b="1" dirty="0">
              <a:solidFill>
                <a:srgbClr val="FC2C2C"/>
              </a:solidFill>
            </a:rPr>
            <a:t>Market</a:t>
          </a:r>
        </a:p>
      </dgm:t>
    </dgm:pt>
    <dgm:pt modelId="{3E63BC4C-036C-480C-8962-32802E704CCA}" type="parTrans" cxnId="{AB3CC299-F54D-41D5-95F1-78C9A14E5457}">
      <dgm:prSet/>
      <dgm:spPr/>
      <dgm:t>
        <a:bodyPr/>
        <a:lstStyle/>
        <a:p>
          <a:endParaRPr lang="en-US"/>
        </a:p>
      </dgm:t>
    </dgm:pt>
    <dgm:pt modelId="{BD90E211-496B-4E31-B72B-470577B22A6A}" type="sibTrans" cxnId="{AB3CC299-F54D-41D5-95F1-78C9A14E5457}">
      <dgm:prSet/>
      <dgm:spPr/>
      <dgm:t>
        <a:bodyPr/>
        <a:lstStyle/>
        <a:p>
          <a:endParaRPr lang="en-US"/>
        </a:p>
      </dgm:t>
    </dgm:pt>
    <dgm:pt modelId="{F0354CE6-26E8-4214-97A7-FA963F9447BB}" type="pres">
      <dgm:prSet presAssocID="{0A18ED1E-A6B0-4EA6-AED2-744A4A9EC4C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AEE082A-9834-4EEC-9DA7-F21044F88EE6}" type="pres">
      <dgm:prSet presAssocID="{220C48C7-983E-49D6-82C8-DCDD3F6EB8BA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AF0868-8631-445E-A6B8-3869C7D6F33F}" type="pres">
      <dgm:prSet presAssocID="{220C48C7-983E-49D6-82C8-DCDD3F6EB8BA}" presName="gear1srcNode" presStyleLbl="node1" presStyleIdx="0" presStyleCnt="3"/>
      <dgm:spPr/>
    </dgm:pt>
    <dgm:pt modelId="{B97933AC-53A5-4554-A4BB-FC8C655C8599}" type="pres">
      <dgm:prSet presAssocID="{220C48C7-983E-49D6-82C8-DCDD3F6EB8BA}" presName="gear1dstNode" presStyleLbl="node1" presStyleIdx="0" presStyleCnt="3"/>
      <dgm:spPr/>
    </dgm:pt>
    <dgm:pt modelId="{DCA5925F-493B-4D63-A488-89DD459D825A}" type="pres">
      <dgm:prSet presAssocID="{406070E3-CE69-4497-8039-ED6F60093144}" presName="gear2" presStyleLbl="node1" presStyleIdx="1" presStyleCnt="3">
        <dgm:presLayoutVars>
          <dgm:chMax val="1"/>
          <dgm:bulletEnabled val="1"/>
        </dgm:presLayoutVars>
      </dgm:prSet>
      <dgm:spPr/>
    </dgm:pt>
    <dgm:pt modelId="{4F34368C-B0DB-4B3F-89D0-411576A0F29B}" type="pres">
      <dgm:prSet presAssocID="{406070E3-CE69-4497-8039-ED6F60093144}" presName="gear2srcNode" presStyleLbl="node1" presStyleIdx="1" presStyleCnt="3"/>
      <dgm:spPr/>
    </dgm:pt>
    <dgm:pt modelId="{492CC155-6618-45F0-96DC-B28D528FAE63}" type="pres">
      <dgm:prSet presAssocID="{406070E3-CE69-4497-8039-ED6F60093144}" presName="gear2dstNode" presStyleLbl="node1" presStyleIdx="1" presStyleCnt="3"/>
      <dgm:spPr/>
    </dgm:pt>
    <dgm:pt modelId="{91D4ECEF-6553-4D67-9CC3-7EBEF07A0F31}" type="pres">
      <dgm:prSet presAssocID="{298923D8-2395-4EDD-8536-89E92417159A}" presName="gear3" presStyleLbl="node1" presStyleIdx="2" presStyleCnt="3"/>
      <dgm:spPr/>
    </dgm:pt>
    <dgm:pt modelId="{F2933500-4019-4DFD-AA97-4CD3E52F7F33}" type="pres">
      <dgm:prSet presAssocID="{298923D8-2395-4EDD-8536-89E92417159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6E4E9C5-3FA3-4E92-8DB5-6033B1247D6A}" type="pres">
      <dgm:prSet presAssocID="{298923D8-2395-4EDD-8536-89E92417159A}" presName="gear3srcNode" presStyleLbl="node1" presStyleIdx="2" presStyleCnt="3"/>
      <dgm:spPr/>
    </dgm:pt>
    <dgm:pt modelId="{7E9E7853-2B15-4F27-BB1E-A56A0F059B7F}" type="pres">
      <dgm:prSet presAssocID="{298923D8-2395-4EDD-8536-89E92417159A}" presName="gear3dstNode" presStyleLbl="node1" presStyleIdx="2" presStyleCnt="3"/>
      <dgm:spPr/>
    </dgm:pt>
    <dgm:pt modelId="{D68CAE40-BF87-47D9-9308-0625F05229F4}" type="pres">
      <dgm:prSet presAssocID="{4D2543B7-DDCC-489B-B016-F626DF37AFFB}" presName="connector1" presStyleLbl="sibTrans2D1" presStyleIdx="0" presStyleCnt="3"/>
      <dgm:spPr/>
    </dgm:pt>
    <dgm:pt modelId="{E6DED611-DEB2-4C02-9C94-5ED1B3DEDD53}" type="pres">
      <dgm:prSet presAssocID="{32CE3194-A53F-4100-9640-987201F8413F}" presName="connector2" presStyleLbl="sibTrans2D1" presStyleIdx="1" presStyleCnt="3"/>
      <dgm:spPr/>
    </dgm:pt>
    <dgm:pt modelId="{CD54112E-B759-4542-A2DF-3A93AABBA232}" type="pres">
      <dgm:prSet presAssocID="{BD90E211-496B-4E31-B72B-470577B22A6A}" presName="connector3" presStyleLbl="sibTrans2D1" presStyleIdx="2" presStyleCnt="3"/>
      <dgm:spPr/>
    </dgm:pt>
  </dgm:ptLst>
  <dgm:cxnLst>
    <dgm:cxn modelId="{715D8102-CDEC-47E8-9818-FBEA74FAB550}" type="presOf" srcId="{406070E3-CE69-4497-8039-ED6F60093144}" destId="{DCA5925F-493B-4D63-A488-89DD459D825A}" srcOrd="0" destOrd="0" presId="urn:microsoft.com/office/officeart/2005/8/layout/gear1"/>
    <dgm:cxn modelId="{A629FA12-23E3-47D1-9AB7-2C4C67822BEB}" type="presOf" srcId="{32CE3194-A53F-4100-9640-987201F8413F}" destId="{E6DED611-DEB2-4C02-9C94-5ED1B3DEDD53}" srcOrd="0" destOrd="0" presId="urn:microsoft.com/office/officeart/2005/8/layout/gear1"/>
    <dgm:cxn modelId="{895DA247-40DA-4D0E-AE51-6D262F6141FF}" type="presOf" srcId="{298923D8-2395-4EDD-8536-89E92417159A}" destId="{91D4ECEF-6553-4D67-9CC3-7EBEF07A0F31}" srcOrd="0" destOrd="0" presId="urn:microsoft.com/office/officeart/2005/8/layout/gear1"/>
    <dgm:cxn modelId="{1259916B-5617-4D4A-A9B4-9DB2834BE315}" srcId="{0A18ED1E-A6B0-4EA6-AED2-744A4A9EC4C6}" destId="{220C48C7-983E-49D6-82C8-DCDD3F6EB8BA}" srcOrd="0" destOrd="0" parTransId="{64D7ADA8-8C14-49D1-848B-8A527C1BDD69}" sibTransId="{4D2543B7-DDCC-489B-B016-F626DF37AFFB}"/>
    <dgm:cxn modelId="{A4A9C34D-8F8B-4534-9144-E292FCA75E6B}" type="presOf" srcId="{220C48C7-983E-49D6-82C8-DCDD3F6EB8BA}" destId="{B97933AC-53A5-4554-A4BB-FC8C655C8599}" srcOrd="2" destOrd="0" presId="urn:microsoft.com/office/officeart/2005/8/layout/gear1"/>
    <dgm:cxn modelId="{5C242C74-C974-4EF7-8613-E263918300AF}" type="presOf" srcId="{220C48C7-983E-49D6-82C8-DCDD3F6EB8BA}" destId="{C3AF0868-8631-445E-A6B8-3869C7D6F33F}" srcOrd="1" destOrd="0" presId="urn:microsoft.com/office/officeart/2005/8/layout/gear1"/>
    <dgm:cxn modelId="{1DB2B958-BED5-4F9B-A082-3A9052DE31F1}" type="presOf" srcId="{406070E3-CE69-4497-8039-ED6F60093144}" destId="{492CC155-6618-45F0-96DC-B28D528FAE63}" srcOrd="2" destOrd="0" presId="urn:microsoft.com/office/officeart/2005/8/layout/gear1"/>
    <dgm:cxn modelId="{7BF12086-2720-4F11-80B8-EF8727249324}" type="presOf" srcId="{298923D8-2395-4EDD-8536-89E92417159A}" destId="{A6E4E9C5-3FA3-4E92-8DB5-6033B1247D6A}" srcOrd="2" destOrd="0" presId="urn:microsoft.com/office/officeart/2005/8/layout/gear1"/>
    <dgm:cxn modelId="{D5E55787-937A-4A00-901F-AD664BD3E144}" type="presOf" srcId="{BD90E211-496B-4E31-B72B-470577B22A6A}" destId="{CD54112E-B759-4542-A2DF-3A93AABBA232}" srcOrd="0" destOrd="0" presId="urn:microsoft.com/office/officeart/2005/8/layout/gear1"/>
    <dgm:cxn modelId="{AB3CC299-F54D-41D5-95F1-78C9A14E5457}" srcId="{0A18ED1E-A6B0-4EA6-AED2-744A4A9EC4C6}" destId="{298923D8-2395-4EDD-8536-89E92417159A}" srcOrd="2" destOrd="0" parTransId="{3E63BC4C-036C-480C-8962-32802E704CCA}" sibTransId="{BD90E211-496B-4E31-B72B-470577B22A6A}"/>
    <dgm:cxn modelId="{07DDED9B-AAE5-4E88-878D-70E1C63C866B}" type="presOf" srcId="{406070E3-CE69-4497-8039-ED6F60093144}" destId="{4F34368C-B0DB-4B3F-89D0-411576A0F29B}" srcOrd="1" destOrd="0" presId="urn:microsoft.com/office/officeart/2005/8/layout/gear1"/>
    <dgm:cxn modelId="{C8EF06A6-43AB-43FF-AD97-1CDAA13259A2}" type="presOf" srcId="{0A18ED1E-A6B0-4EA6-AED2-744A4A9EC4C6}" destId="{F0354CE6-26E8-4214-97A7-FA963F9447BB}" srcOrd="0" destOrd="0" presId="urn:microsoft.com/office/officeart/2005/8/layout/gear1"/>
    <dgm:cxn modelId="{75A2CEC3-A002-400F-8766-D6E627783C08}" type="presOf" srcId="{4D2543B7-DDCC-489B-B016-F626DF37AFFB}" destId="{D68CAE40-BF87-47D9-9308-0625F05229F4}" srcOrd="0" destOrd="0" presId="urn:microsoft.com/office/officeart/2005/8/layout/gear1"/>
    <dgm:cxn modelId="{05874FD7-A290-44A8-B6D2-760587E72746}" srcId="{0A18ED1E-A6B0-4EA6-AED2-744A4A9EC4C6}" destId="{406070E3-CE69-4497-8039-ED6F60093144}" srcOrd="1" destOrd="0" parTransId="{555658E6-CD12-4668-95A9-8551570ADCEF}" sibTransId="{32CE3194-A53F-4100-9640-987201F8413F}"/>
    <dgm:cxn modelId="{83E667DD-3EB5-4458-9145-C5C52E5C58DB}" type="presOf" srcId="{298923D8-2395-4EDD-8536-89E92417159A}" destId="{7E9E7853-2B15-4F27-BB1E-A56A0F059B7F}" srcOrd="3" destOrd="0" presId="urn:microsoft.com/office/officeart/2005/8/layout/gear1"/>
    <dgm:cxn modelId="{E5C9FCF1-A11C-4598-BC6D-B1CD0BF9206D}" type="presOf" srcId="{298923D8-2395-4EDD-8536-89E92417159A}" destId="{F2933500-4019-4DFD-AA97-4CD3E52F7F33}" srcOrd="1" destOrd="0" presId="urn:microsoft.com/office/officeart/2005/8/layout/gear1"/>
    <dgm:cxn modelId="{FC1C25F3-C833-4424-BAD5-41870DE9BE26}" type="presOf" srcId="{220C48C7-983E-49D6-82C8-DCDD3F6EB8BA}" destId="{3AEE082A-9834-4EEC-9DA7-F21044F88EE6}" srcOrd="0" destOrd="0" presId="urn:microsoft.com/office/officeart/2005/8/layout/gear1"/>
    <dgm:cxn modelId="{A5854E2A-20E1-4C54-90C5-62407A20736F}" type="presParOf" srcId="{F0354CE6-26E8-4214-97A7-FA963F9447BB}" destId="{3AEE082A-9834-4EEC-9DA7-F21044F88EE6}" srcOrd="0" destOrd="0" presId="urn:microsoft.com/office/officeart/2005/8/layout/gear1"/>
    <dgm:cxn modelId="{A55B460B-1DBE-4498-9766-AA93B0CD4854}" type="presParOf" srcId="{F0354CE6-26E8-4214-97A7-FA963F9447BB}" destId="{C3AF0868-8631-445E-A6B8-3869C7D6F33F}" srcOrd="1" destOrd="0" presId="urn:microsoft.com/office/officeart/2005/8/layout/gear1"/>
    <dgm:cxn modelId="{1D248C38-A58A-4B25-A3A2-6EDDC090F45D}" type="presParOf" srcId="{F0354CE6-26E8-4214-97A7-FA963F9447BB}" destId="{B97933AC-53A5-4554-A4BB-FC8C655C8599}" srcOrd="2" destOrd="0" presId="urn:microsoft.com/office/officeart/2005/8/layout/gear1"/>
    <dgm:cxn modelId="{34FBC600-2137-434F-9CEB-779D45EFC3C5}" type="presParOf" srcId="{F0354CE6-26E8-4214-97A7-FA963F9447BB}" destId="{DCA5925F-493B-4D63-A488-89DD459D825A}" srcOrd="3" destOrd="0" presId="urn:microsoft.com/office/officeart/2005/8/layout/gear1"/>
    <dgm:cxn modelId="{C1916BD4-768D-42D4-B5C5-64CF9F60404A}" type="presParOf" srcId="{F0354CE6-26E8-4214-97A7-FA963F9447BB}" destId="{4F34368C-B0DB-4B3F-89D0-411576A0F29B}" srcOrd="4" destOrd="0" presId="urn:microsoft.com/office/officeart/2005/8/layout/gear1"/>
    <dgm:cxn modelId="{92F1144D-01DA-41A9-A69D-E40223EE5D04}" type="presParOf" srcId="{F0354CE6-26E8-4214-97A7-FA963F9447BB}" destId="{492CC155-6618-45F0-96DC-B28D528FAE63}" srcOrd="5" destOrd="0" presId="urn:microsoft.com/office/officeart/2005/8/layout/gear1"/>
    <dgm:cxn modelId="{8902D7CA-64E4-4574-AEF3-85184B852F48}" type="presParOf" srcId="{F0354CE6-26E8-4214-97A7-FA963F9447BB}" destId="{91D4ECEF-6553-4D67-9CC3-7EBEF07A0F31}" srcOrd="6" destOrd="0" presId="urn:microsoft.com/office/officeart/2005/8/layout/gear1"/>
    <dgm:cxn modelId="{52591510-F282-4EF4-9B4B-C5C391D5045E}" type="presParOf" srcId="{F0354CE6-26E8-4214-97A7-FA963F9447BB}" destId="{F2933500-4019-4DFD-AA97-4CD3E52F7F33}" srcOrd="7" destOrd="0" presId="urn:microsoft.com/office/officeart/2005/8/layout/gear1"/>
    <dgm:cxn modelId="{39A58E0C-7B2E-4027-B07F-325FC152C52F}" type="presParOf" srcId="{F0354CE6-26E8-4214-97A7-FA963F9447BB}" destId="{A6E4E9C5-3FA3-4E92-8DB5-6033B1247D6A}" srcOrd="8" destOrd="0" presId="urn:microsoft.com/office/officeart/2005/8/layout/gear1"/>
    <dgm:cxn modelId="{24784319-DA87-464B-8027-D786363F64A6}" type="presParOf" srcId="{F0354CE6-26E8-4214-97A7-FA963F9447BB}" destId="{7E9E7853-2B15-4F27-BB1E-A56A0F059B7F}" srcOrd="9" destOrd="0" presId="urn:microsoft.com/office/officeart/2005/8/layout/gear1"/>
    <dgm:cxn modelId="{DECA09A6-FC47-46C4-BBA1-BDAC44663EDE}" type="presParOf" srcId="{F0354CE6-26E8-4214-97A7-FA963F9447BB}" destId="{D68CAE40-BF87-47D9-9308-0625F05229F4}" srcOrd="10" destOrd="0" presId="urn:microsoft.com/office/officeart/2005/8/layout/gear1"/>
    <dgm:cxn modelId="{E0B9C2EB-F8DC-41E6-8838-27A6AC8C0D3E}" type="presParOf" srcId="{F0354CE6-26E8-4214-97A7-FA963F9447BB}" destId="{E6DED611-DEB2-4C02-9C94-5ED1B3DEDD53}" srcOrd="11" destOrd="0" presId="urn:microsoft.com/office/officeart/2005/8/layout/gear1"/>
    <dgm:cxn modelId="{C895F9BF-252E-4E63-80AE-D93677AA750D}" type="presParOf" srcId="{F0354CE6-26E8-4214-97A7-FA963F9447BB}" destId="{CD54112E-B759-4542-A2DF-3A93AABBA23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BFC3D-BE6F-4A7E-ACD9-2C12BC439D62}">
      <dsp:nvSpPr>
        <dsp:cNvPr id="0" name=""/>
        <dsp:cNvSpPr/>
      </dsp:nvSpPr>
      <dsp:spPr>
        <a:xfrm>
          <a:off x="0" y="507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D6E55-3C93-4BA9-901E-2B2AB590FB7D}">
      <dsp:nvSpPr>
        <dsp:cNvPr id="0" name=""/>
        <dsp:cNvSpPr/>
      </dsp:nvSpPr>
      <dsp:spPr>
        <a:xfrm>
          <a:off x="0" y="507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1511 Stores</a:t>
          </a:r>
        </a:p>
      </dsp:txBody>
      <dsp:txXfrm>
        <a:off x="0" y="507"/>
        <a:ext cx="10515600" cy="830694"/>
      </dsp:txXfrm>
    </dsp:sp>
    <dsp:sp modelId="{2CA8977E-A19B-41ED-A49B-8B07803B43D8}">
      <dsp:nvSpPr>
        <dsp:cNvPr id="0" name=""/>
        <dsp:cNvSpPr/>
      </dsp:nvSpPr>
      <dsp:spPr>
        <a:xfrm>
          <a:off x="0" y="831201"/>
          <a:ext cx="10515600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A9FA3-D7DD-41A7-902E-28674565E028}">
      <dsp:nvSpPr>
        <dsp:cNvPr id="0" name=""/>
        <dsp:cNvSpPr/>
      </dsp:nvSpPr>
      <dsp:spPr>
        <a:xfrm>
          <a:off x="0" y="83120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Daily sales data for 2,5 years</a:t>
          </a:r>
        </a:p>
      </dsp:txBody>
      <dsp:txXfrm>
        <a:off x="0" y="831201"/>
        <a:ext cx="10515600" cy="830694"/>
      </dsp:txXfrm>
    </dsp:sp>
    <dsp:sp modelId="{E594FCF8-A247-4321-B1D9-D15BAF3B4AF6}">
      <dsp:nvSpPr>
        <dsp:cNvPr id="0" name=""/>
        <dsp:cNvSpPr/>
      </dsp:nvSpPr>
      <dsp:spPr>
        <a:xfrm>
          <a:off x="0" y="1661896"/>
          <a:ext cx="10515600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D3A84-1479-4D7C-9120-4CB8C76F9E6D}">
      <dsp:nvSpPr>
        <dsp:cNvPr id="0" name=""/>
        <dsp:cNvSpPr/>
      </dsp:nvSpPr>
      <dsp:spPr>
        <a:xfrm>
          <a:off x="0" y="166189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Competitior distance</a:t>
          </a:r>
        </a:p>
      </dsp:txBody>
      <dsp:txXfrm>
        <a:off x="0" y="1661896"/>
        <a:ext cx="10515600" cy="830694"/>
      </dsp:txXfrm>
    </dsp:sp>
    <dsp:sp modelId="{A91023F8-0184-4BA3-9AE9-98957FD52EE3}">
      <dsp:nvSpPr>
        <dsp:cNvPr id="0" name=""/>
        <dsp:cNvSpPr/>
      </dsp:nvSpPr>
      <dsp:spPr>
        <a:xfrm>
          <a:off x="0" y="2492591"/>
          <a:ext cx="10515600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FC3C1-9C02-484C-8F61-8A5581CC470C}">
      <dsp:nvSpPr>
        <dsp:cNvPr id="0" name=""/>
        <dsp:cNvSpPr/>
      </dsp:nvSpPr>
      <dsp:spPr>
        <a:xfrm>
          <a:off x="0" y="249259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StoreType</a:t>
          </a:r>
        </a:p>
      </dsp:txBody>
      <dsp:txXfrm>
        <a:off x="0" y="2492591"/>
        <a:ext cx="10515600" cy="830694"/>
      </dsp:txXfrm>
    </dsp:sp>
    <dsp:sp modelId="{3B437D9B-986F-4E29-B04A-DAEE1DC7DACE}">
      <dsp:nvSpPr>
        <dsp:cNvPr id="0" name=""/>
        <dsp:cNvSpPr/>
      </dsp:nvSpPr>
      <dsp:spPr>
        <a:xfrm>
          <a:off x="0" y="3323286"/>
          <a:ext cx="1051560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71FB1-965C-45C1-A921-B12893A2FB4C}">
      <dsp:nvSpPr>
        <dsp:cNvPr id="0" name=""/>
        <dsp:cNvSpPr/>
      </dsp:nvSpPr>
      <dsp:spPr>
        <a:xfrm>
          <a:off x="0" y="332328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Promotion</a:t>
          </a:r>
        </a:p>
      </dsp:txBody>
      <dsp:txXfrm>
        <a:off x="0" y="3323286"/>
        <a:ext cx="10515600" cy="830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DA0D7-D1EC-4FDE-A632-DF014677D2B0}">
      <dsp:nvSpPr>
        <dsp:cNvPr id="0" name=""/>
        <dsp:cNvSpPr/>
      </dsp:nvSpPr>
      <dsp:spPr>
        <a:xfrm>
          <a:off x="1679786" y="0"/>
          <a:ext cx="1950720" cy="1083733"/>
        </a:xfrm>
        <a:prstGeom prst="roundRect">
          <a:avLst>
            <a:gd name="adj" fmla="val 10000"/>
          </a:avLst>
        </a:prstGeom>
        <a:solidFill>
          <a:srgbClr val="FC2C2C">
            <a:alpha val="89804"/>
          </a:srgb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tx1"/>
              </a:solidFill>
            </a:rPr>
            <a:t>Basket size</a:t>
          </a:r>
        </a:p>
      </dsp:txBody>
      <dsp:txXfrm>
        <a:off x="1711527" y="31741"/>
        <a:ext cx="1887238" cy="1020251"/>
      </dsp:txXfrm>
    </dsp:sp>
    <dsp:sp modelId="{E498F675-59B3-40D1-B98F-68C6D1C88496}">
      <dsp:nvSpPr>
        <dsp:cNvPr id="0" name=""/>
        <dsp:cNvSpPr/>
      </dsp:nvSpPr>
      <dsp:spPr>
        <a:xfrm>
          <a:off x="4497493" y="0"/>
          <a:ext cx="1950720" cy="1083733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accent1">
                  <a:lumMod val="75000"/>
                </a:schemeClr>
              </a:solidFill>
            </a:rPr>
            <a:t>Customers</a:t>
          </a:r>
        </a:p>
      </dsp:txBody>
      <dsp:txXfrm>
        <a:off x="4529234" y="31741"/>
        <a:ext cx="1887238" cy="1020251"/>
      </dsp:txXfrm>
    </dsp:sp>
    <dsp:sp modelId="{BCB0CB13-1CAF-46C5-8227-78AAF0EB47B3}">
      <dsp:nvSpPr>
        <dsp:cNvPr id="0" name=""/>
        <dsp:cNvSpPr/>
      </dsp:nvSpPr>
      <dsp:spPr>
        <a:xfrm>
          <a:off x="3657599" y="4605866"/>
          <a:ext cx="812800" cy="812800"/>
        </a:xfrm>
        <a:prstGeom prst="triangle">
          <a:avLst/>
        </a:prstGeom>
        <a:solidFill>
          <a:schemeClr val="accent4">
            <a:lumMod val="60000"/>
            <a:lumOff val="40000"/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DC811-EF68-4498-B0A6-9CBD4B28ABA3}">
      <dsp:nvSpPr>
        <dsp:cNvPr id="0" name=""/>
        <dsp:cNvSpPr/>
      </dsp:nvSpPr>
      <dsp:spPr>
        <a:xfrm rot="240000">
          <a:off x="1624855" y="4257573"/>
          <a:ext cx="4878289" cy="341123"/>
        </a:xfrm>
        <a:prstGeom prst="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AA6D-E5BF-4CD3-A111-3BF9BAA5C0CD}">
      <dsp:nvSpPr>
        <dsp:cNvPr id="0" name=""/>
        <dsp:cNvSpPr/>
      </dsp:nvSpPr>
      <dsp:spPr>
        <a:xfrm rot="240000">
          <a:off x="4523038" y="2886008"/>
          <a:ext cx="2008002" cy="1423973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Promotion</a:t>
          </a:r>
        </a:p>
      </dsp:txBody>
      <dsp:txXfrm>
        <a:off x="4592551" y="2955521"/>
        <a:ext cx="1868976" cy="1284947"/>
      </dsp:txXfrm>
    </dsp:sp>
    <dsp:sp modelId="{57B11CC2-2342-422C-A69E-DD60E8BDB4FE}">
      <dsp:nvSpPr>
        <dsp:cNvPr id="0" name=""/>
        <dsp:cNvSpPr/>
      </dsp:nvSpPr>
      <dsp:spPr>
        <a:xfrm rot="240000">
          <a:off x="4631412" y="1412130"/>
          <a:ext cx="2008002" cy="1423973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StoreType</a:t>
          </a:r>
          <a:endParaRPr lang="en-US" sz="2600" kern="1200" dirty="0"/>
        </a:p>
      </dsp:txBody>
      <dsp:txXfrm>
        <a:off x="4700925" y="1481643"/>
        <a:ext cx="1868976" cy="1284947"/>
      </dsp:txXfrm>
    </dsp:sp>
    <dsp:sp modelId="{B30CA19C-EC8E-4F19-BD81-8DD84261679F}">
      <dsp:nvSpPr>
        <dsp:cNvPr id="0" name=""/>
        <dsp:cNvSpPr/>
      </dsp:nvSpPr>
      <dsp:spPr>
        <a:xfrm rot="240000">
          <a:off x="1732425" y="2690936"/>
          <a:ext cx="2008002" cy="1423973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C2C2C"/>
              </a:solidFill>
            </a:rPr>
            <a:t>Competition</a:t>
          </a:r>
        </a:p>
      </dsp:txBody>
      <dsp:txXfrm>
        <a:off x="1801938" y="2760449"/>
        <a:ext cx="1868976" cy="12849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E082A-9834-4EEC-9DA7-F21044F88EE6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/>
            <a:t>KPIs</a:t>
          </a:r>
        </a:p>
      </dsp:txBody>
      <dsp:txXfrm>
        <a:off x="4392232" y="3136513"/>
        <a:ext cx="1781934" cy="1531918"/>
      </dsp:txXfrm>
    </dsp:sp>
    <dsp:sp modelId="{DCA5925F-493B-4D63-A488-89DD459D825A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rgbClr val="FC2C2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Strategy</a:t>
          </a:r>
        </a:p>
      </dsp:txBody>
      <dsp:txXfrm>
        <a:off x="2604759" y="2282937"/>
        <a:ext cx="1076134" cy="1069538"/>
      </dsp:txXfrm>
    </dsp:sp>
    <dsp:sp modelId="{91D4ECEF-6553-4D67-9CC3-7EBEF07A0F31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FC2C2C"/>
              </a:solidFill>
            </a:rPr>
            <a:t>Market</a:t>
          </a:r>
        </a:p>
      </dsp:txBody>
      <dsp:txXfrm rot="-20700000">
        <a:off x="3738879" y="704426"/>
        <a:ext cx="1192106" cy="1192106"/>
      </dsp:txXfrm>
    </dsp:sp>
    <dsp:sp modelId="{D68CAE40-BF87-47D9-9308-0625F05229F4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D611-DEB2-4C02-9C94-5ED1B3DEDD53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74613"/>
            <a:satOff val="-2991"/>
            <a:lumOff val="11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4112E-B759-4542-A2DF-3A93AABBA232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F979F-A8C3-4C1D-B0B9-48872D9050A3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B9501-C48D-47C7-982C-9577BF1BA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Rossmann</a:t>
            </a:r>
            <a:r>
              <a:rPr lang="en-US" dirty="0"/>
              <a:t> Stores : 1115</a:t>
            </a:r>
            <a:br>
              <a:rPr lang="en-US" dirty="0"/>
            </a:br>
            <a:r>
              <a:rPr lang="en-US" dirty="0"/>
              <a:t>2,5 Years observation for Sales, Customers, Competition, Promotions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B9501-C48D-47C7-982C-9577BF1BA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2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9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0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5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9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3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09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0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00688-2E2D-4FFA-97B3-518BF86DD36B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D357E-C670-4B40-A36F-0361F034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56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mrx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xb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ojh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q5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qua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rj5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xkz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az3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h0h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rju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qg0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afs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éptalálat a következőre: „rossmann logo”">
            <a:extLst>
              <a:ext uri="{FF2B5EF4-FFF2-40B4-BE49-F238E27FC236}">
                <a16:creationId xmlns:a16="http://schemas.microsoft.com/office/drawing/2014/main" id="{226ABDFF-563C-4B24-877D-79238078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501" y="492573"/>
            <a:ext cx="585418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EB8C0-339B-4445-8DF6-73E2136D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Rossmann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Store Sales</a:t>
            </a:r>
          </a:p>
        </p:txBody>
      </p:sp>
    </p:spTree>
    <p:extLst>
      <p:ext uri="{BB962C8B-B14F-4D97-AF65-F5344CB8AC3E}">
        <p14:creationId xmlns:p14="http://schemas.microsoft.com/office/powerpoint/2010/main" val="129782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499E01-08FB-4688-BE22-72D8FBFAA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t="9081" b="10457"/>
          <a:stretch/>
        </p:blipFill>
        <p:spPr>
          <a:xfrm>
            <a:off x="-1959429" y="457200"/>
            <a:ext cx="13994756" cy="59684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8840A-49AE-42D1-AC89-9020C849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127" y="853752"/>
            <a:ext cx="6172200" cy="63109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December effect </a:t>
            </a:r>
            <a:r>
              <a:rPr lang="en-US" dirty="0"/>
              <a:t>is strongest for stores that do regular promotions</a:t>
            </a:r>
          </a:p>
          <a:p>
            <a:pPr marL="0" indent="0" algn="just">
              <a:buNone/>
            </a:pPr>
            <a:r>
              <a:rPr lang="en-US" dirty="0"/>
              <a:t>More people go to </a:t>
            </a:r>
            <a:r>
              <a:rPr lang="en-US" dirty="0" err="1"/>
              <a:t>Rossmann</a:t>
            </a:r>
            <a:r>
              <a:rPr lang="en-US" dirty="0"/>
              <a:t> on </a:t>
            </a:r>
            <a:r>
              <a:rPr lang="en-US" b="1" dirty="0"/>
              <a:t>Mondays</a:t>
            </a:r>
            <a:r>
              <a:rPr lang="en-US" dirty="0"/>
              <a:t> during active promotions</a:t>
            </a:r>
          </a:p>
          <a:p>
            <a:pPr marL="0" indent="0" algn="just">
              <a:buNone/>
            </a:pPr>
            <a:r>
              <a:rPr lang="en-US" dirty="0"/>
              <a:t>Stores that have customers on </a:t>
            </a:r>
            <a:r>
              <a:rPr lang="en-US" b="1" dirty="0"/>
              <a:t>Sunday</a:t>
            </a:r>
            <a:r>
              <a:rPr lang="en-US" dirty="0"/>
              <a:t> do not need to regularly promote</a:t>
            </a:r>
          </a:p>
          <a:p>
            <a:pPr marL="0" indent="0" algn="just">
              <a:buNone/>
            </a:pPr>
            <a:r>
              <a:rPr lang="en-US" b="1" dirty="0"/>
              <a:t>Active promotion </a:t>
            </a:r>
            <a:r>
              <a:rPr lang="en-US" dirty="0"/>
              <a:t>does not have an effect on b, but </a:t>
            </a:r>
            <a:r>
              <a:rPr lang="en-US" b="1" dirty="0"/>
              <a:t>starting regular actions</a:t>
            </a:r>
            <a:r>
              <a:rPr lang="en-US" dirty="0"/>
              <a:t> after an opening do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A59641-312B-436C-8662-80B12800828E}"/>
              </a:ext>
            </a:extLst>
          </p:cNvPr>
          <p:cNvSpPr txBox="1">
            <a:spLocks/>
          </p:cNvSpPr>
          <p:nvPr/>
        </p:nvSpPr>
        <p:spPr>
          <a:xfrm>
            <a:off x="520472" y="-347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Conclusions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0F40F70-1291-429C-B376-3B9CED4D9F03}"/>
              </a:ext>
            </a:extLst>
          </p:cNvPr>
          <p:cNvSpPr txBox="1">
            <a:spLocks/>
          </p:cNvSpPr>
          <p:nvPr/>
        </p:nvSpPr>
        <p:spPr>
          <a:xfrm>
            <a:off x="520473" y="1535647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Promotion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18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F7BF8-DF83-4C5B-862A-A56268653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 t="9005" b="8903"/>
          <a:stretch/>
        </p:blipFill>
        <p:spPr>
          <a:xfrm flipH="1">
            <a:off x="-551544" y="618978"/>
            <a:ext cx="12743543" cy="5627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122D3-8B0F-4AFB-B83F-8A21CB27A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30" y="1460806"/>
            <a:ext cx="3932237" cy="1600200"/>
          </a:xfrm>
        </p:spPr>
        <p:txBody>
          <a:bodyPr>
            <a:normAutofit/>
          </a:bodyPr>
          <a:lstStyle/>
          <a:p>
            <a:r>
              <a:rPr lang="en-US" sz="4400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6BD-A553-4962-895B-61EE5C869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995703"/>
            <a:ext cx="6172200" cy="52503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Different competition implies different promotion: Price race for strong competition and loyalty programs for 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Competition steals your customers, but those who return really like you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are in a plaza, you do massive promotion before your competition opens, most of the gain is lasting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21454-EA43-4D50-8361-FF009C7AB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730" y="3061006"/>
            <a:ext cx="3932237" cy="3811588"/>
          </a:xfrm>
        </p:spPr>
        <p:txBody>
          <a:bodyPr/>
          <a:lstStyle/>
          <a:p>
            <a:r>
              <a:rPr lang="en-US" sz="2000" b="1" dirty="0"/>
              <a:t>Competition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470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7C982E-C09C-4FA1-A29D-A22206FE8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t="9927" b="8903"/>
          <a:stretch/>
        </p:blipFill>
        <p:spPr>
          <a:xfrm>
            <a:off x="0" y="682172"/>
            <a:ext cx="12192000" cy="5563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122D3-8B0F-4AFB-B83F-8A21CB27A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29" y="3464114"/>
            <a:ext cx="3932237" cy="1600200"/>
          </a:xfrm>
        </p:spPr>
        <p:txBody>
          <a:bodyPr>
            <a:normAutofit/>
          </a:bodyPr>
          <a:lstStyle/>
          <a:p>
            <a:r>
              <a:rPr lang="en-US" sz="4400" b="1" dirty="0"/>
              <a:t>Kaggle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6BD-A553-4962-895B-61EE5C869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882" y="1639038"/>
            <a:ext cx="6172200" cy="5250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GLM, Random Forest, NN and some feature engineering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R^2=0.76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Position: 1600/3300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21454-EA43-4D50-8361-FF009C7AB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730" y="3061006"/>
            <a:ext cx="3932237" cy="3811588"/>
          </a:xfrm>
        </p:spPr>
        <p:txBody>
          <a:bodyPr/>
          <a:lstStyle/>
          <a:p>
            <a:r>
              <a:rPr lang="en-US" sz="2000" b="1" dirty="0"/>
              <a:t>Competition</a:t>
            </a:r>
            <a:endParaRPr lang="en-US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30ABFF-3C53-4986-944A-2439359B9424}"/>
              </a:ext>
            </a:extLst>
          </p:cNvPr>
          <p:cNvSpPr txBox="1">
            <a:spLocks/>
          </p:cNvSpPr>
          <p:nvPr/>
        </p:nvSpPr>
        <p:spPr>
          <a:xfrm>
            <a:off x="8533493" y="4472857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89111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9DB3-6B4A-4BE1-964E-11507EEE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146F3-6DFB-4D2F-B3C3-F3E7FC46B88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4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FF78-F80B-43C7-802A-EE323221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storeTypes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AB982-62B1-4B29-9EC0-E16FA2A91FA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DD9-4006-41AF-9CF4-FB56D95C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Sunday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2F2B-370A-41A1-ABE6-DBF7D1C8C54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7D2B-ED12-4F3E-A488-1606814D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StoreTypesPromo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E9784-01D9-4B34-A6E6-5A37FC7C1B2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7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672C-CA5C-484F-9991-3F74CFA5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diffPromo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F56A5-05D8-4589-9CDC-04617B0376E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9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FF63-807D-4815-B62E-5B9ADFFB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competititon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19289-FF5E-4F8B-AC65-A050EF838DE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0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F9CE-9FA2-473E-872A-E80DD91B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SpC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3CB65-732A-4582-AF29-CD9C44C9275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8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2082F-CF37-4306-BAAD-750FA657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Dataset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754601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433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542E-B332-4767-A1F7-CF681BB3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Promo1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8F4FC-AC55-4617-B4A4-818969E18AF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44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F30C-C22E-43A2-8BEE-0E36BFDE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Competition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958B4-D2D1-423D-B8A5-B4AA57C83A6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05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7979-121F-45D0-BCA8-4FDC04C8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Competition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BA259-47DC-45BC-87F2-E5F83400F4A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15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660B-4797-4EEA-ACA8-56D37FCA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Promo2Start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ECB25-B0BC-41B5-A4EA-19BBA681ABF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99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612D-A4C3-4D8B-8697-53088FDF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4000"/>
          </a:xfrm>
        </p:spPr>
        <p:txBody>
          <a:bodyPr>
            <a:noAutofit/>
          </a:bodyPr>
          <a:lstStyle/>
          <a:p>
            <a:r>
              <a:rPr lang="en-US" sz="2400" b="1">
                <a:latin typeface="Arial" panose="020B0604020202020204" pitchFamily="34" charset="0"/>
              </a:rPr>
              <a:t>Promo2Start2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D471D-A717-4F66-AD69-42227A83397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5000"/>
            <a:ext cx="11569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splay in a store&#10;&#10;Description generated with high confidence">
            <a:extLst>
              <a:ext uri="{FF2B5EF4-FFF2-40B4-BE49-F238E27FC236}">
                <a16:creationId xmlns:a16="http://schemas.microsoft.com/office/drawing/2014/main" id="{33D18924-667F-4C1A-9EBC-B091477DE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7" b="114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E89DE1-97C0-42C4-9C2F-6353237F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So I went to Rossmann</a:t>
            </a:r>
          </a:p>
        </p:txBody>
      </p:sp>
    </p:spTree>
    <p:extLst>
      <p:ext uri="{BB962C8B-B14F-4D97-AF65-F5344CB8AC3E}">
        <p14:creationId xmlns:p14="http://schemas.microsoft.com/office/powerpoint/2010/main" val="246386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splay in a store&#10;&#10;Description generated with high confidence">
            <a:extLst>
              <a:ext uri="{FF2B5EF4-FFF2-40B4-BE49-F238E27FC236}">
                <a16:creationId xmlns:a16="http://schemas.microsoft.com/office/drawing/2014/main" id="{DC00D28C-D412-4A12-8B48-BFD72346D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194D05-830A-44E1-8DD6-F57D8742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To see what you can buy</a:t>
            </a:r>
          </a:p>
        </p:txBody>
      </p:sp>
    </p:spTree>
    <p:extLst>
      <p:ext uri="{BB962C8B-B14F-4D97-AF65-F5344CB8AC3E}">
        <p14:creationId xmlns:p14="http://schemas.microsoft.com/office/powerpoint/2010/main" val="3510536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splay in a store&#10;&#10;Description generated with very high confidence">
            <a:extLst>
              <a:ext uri="{FF2B5EF4-FFF2-40B4-BE49-F238E27FC236}">
                <a16:creationId xmlns:a16="http://schemas.microsoft.com/office/drawing/2014/main" id="{E85CA3AD-08E4-40F8-B334-98D31CC6C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" b="192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2261F5-D0A9-4718-A93C-992692F6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Well, lots of different things</a:t>
            </a:r>
          </a:p>
        </p:txBody>
      </p:sp>
    </p:spTree>
    <p:extLst>
      <p:ext uri="{BB962C8B-B14F-4D97-AF65-F5344CB8AC3E}">
        <p14:creationId xmlns:p14="http://schemas.microsoft.com/office/powerpoint/2010/main" val="363662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 in front of a store&#10;&#10;Description generated with very high confidence">
            <a:extLst>
              <a:ext uri="{FF2B5EF4-FFF2-40B4-BE49-F238E27FC236}">
                <a16:creationId xmlns:a16="http://schemas.microsoft.com/office/drawing/2014/main" id="{01931434-55E5-47D4-8B61-F14191199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8" b="299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14EDD-CAE9-47A6-9B6B-3786A37F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 it is not for everyone</a:t>
            </a:r>
          </a:p>
        </p:txBody>
      </p:sp>
    </p:spTree>
    <p:extLst>
      <p:ext uri="{BB962C8B-B14F-4D97-AF65-F5344CB8AC3E}">
        <p14:creationId xmlns:p14="http://schemas.microsoft.com/office/powerpoint/2010/main" val="207797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483F-2A57-4715-B501-C3333CA6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we interested in?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48973-0905-4C24-9133-21023CD43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9101" b="7725"/>
          <a:stretch/>
        </p:blipFill>
        <p:spPr>
          <a:xfrm>
            <a:off x="20" y="885375"/>
            <a:ext cx="12191980" cy="570411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973F55-CC83-4BA3-9CF0-E4A4D926E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B3EACE-B8D5-4D9E-AA23-CD58C4DA7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121562"/>
              </p:ext>
            </p:extLst>
          </p:nvPr>
        </p:nvGraphicFramePr>
        <p:xfrm>
          <a:off x="4902181" y="3154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2891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483F-2A57-4715-B501-C3333CA6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we interested in?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48973-0905-4C24-9133-21023CD43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9101" b="7725"/>
          <a:stretch/>
        </p:blipFill>
        <p:spPr>
          <a:xfrm>
            <a:off x="20" y="885375"/>
            <a:ext cx="12191980" cy="570411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973F55-CC83-4BA3-9CF0-E4A4D926E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D647CD-9F43-4007-A82C-D37B930A2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38662"/>
              </p:ext>
            </p:extLst>
          </p:nvPr>
        </p:nvGraphicFramePr>
        <p:xfrm>
          <a:off x="462045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989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33493-7BE8-4BC2-88AE-22F23665D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t="10382" b="10054"/>
          <a:stretch/>
        </p:blipFill>
        <p:spPr>
          <a:xfrm flipH="1">
            <a:off x="0" y="650630"/>
            <a:ext cx="12162526" cy="5440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C55D8-76E6-4E52-BD08-794E15663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326" y="857298"/>
            <a:ext cx="6172200" cy="5427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Store type </a:t>
            </a:r>
            <a:r>
              <a:rPr lang="en-US" b="1" dirty="0">
                <a:solidFill>
                  <a:srgbClr val="00B050"/>
                </a:solidFill>
              </a:rPr>
              <a:t>b</a:t>
            </a:r>
            <a:r>
              <a:rPr lang="en-US" dirty="0"/>
              <a:t> is a different animal</a:t>
            </a:r>
          </a:p>
          <a:p>
            <a:pPr marL="0" indent="0">
              <a:buNone/>
            </a:pPr>
            <a:r>
              <a:rPr lang="en-US" dirty="0"/>
              <a:t>Responds to </a:t>
            </a:r>
            <a:r>
              <a:rPr lang="en-US" b="1" dirty="0"/>
              <a:t>Competition</a:t>
            </a:r>
            <a:r>
              <a:rPr lang="en-US" dirty="0"/>
              <a:t>, </a:t>
            </a:r>
            <a:r>
              <a:rPr lang="en-US" b="1" dirty="0"/>
              <a:t>Seasonality</a:t>
            </a:r>
            <a:r>
              <a:rPr lang="en-US" dirty="0"/>
              <a:t> and </a:t>
            </a:r>
            <a:r>
              <a:rPr lang="en-US" b="1" dirty="0"/>
              <a:t>Promotion</a:t>
            </a:r>
            <a:r>
              <a:rPr lang="en-US" dirty="0"/>
              <a:t> in a different way and has different </a:t>
            </a:r>
            <a:r>
              <a:rPr lang="en-US" b="1" dirty="0"/>
              <a:t>KPIs</a:t>
            </a:r>
          </a:p>
          <a:p>
            <a:pPr marL="0" indent="0">
              <a:buNone/>
            </a:pPr>
            <a:r>
              <a:rPr lang="en-US" b="1" dirty="0"/>
              <a:t>Sunday</a:t>
            </a:r>
            <a:r>
              <a:rPr lang="en-US" dirty="0"/>
              <a:t> opening is worth it for some stores only: </a:t>
            </a:r>
            <a:r>
              <a:rPr lang="en-US" b="1" dirty="0"/>
              <a:t>Plaza</a:t>
            </a:r>
            <a:r>
              <a:rPr lang="en-US" dirty="0"/>
              <a:t> stores with </a:t>
            </a:r>
            <a:r>
              <a:rPr lang="en-US" b="1" dirty="0"/>
              <a:t>minimal competition</a:t>
            </a:r>
          </a:p>
          <a:p>
            <a:pPr marL="0" indent="0">
              <a:buNone/>
            </a:pPr>
            <a:r>
              <a:rPr lang="en-US" dirty="0"/>
              <a:t>Regular promotion increases basket size for </a:t>
            </a:r>
            <a:r>
              <a:rPr lang="en-US" b="1" dirty="0"/>
              <a:t>d </a:t>
            </a:r>
            <a:r>
              <a:rPr lang="en-US" dirty="0"/>
              <a:t>an </a:t>
            </a:r>
            <a:r>
              <a:rPr lang="en-US" b="1" dirty="0"/>
              <a:t>a</a:t>
            </a:r>
            <a:r>
              <a:rPr lang="en-US" dirty="0"/>
              <a:t>, but reduces it for </a:t>
            </a:r>
            <a:r>
              <a:rPr lang="en-US" b="1" dirty="0"/>
              <a:t>c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767363-289E-4888-9FD8-11E51FA767E2}"/>
              </a:ext>
            </a:extLst>
          </p:cNvPr>
          <p:cNvSpPr txBox="1">
            <a:spLocks/>
          </p:cNvSpPr>
          <p:nvPr/>
        </p:nvSpPr>
        <p:spPr>
          <a:xfrm>
            <a:off x="839787" y="160484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Conclusions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2A1809D-8800-4331-93A7-387EEAE52E96}"/>
              </a:ext>
            </a:extLst>
          </p:cNvPr>
          <p:cNvSpPr txBox="1">
            <a:spLocks/>
          </p:cNvSpPr>
          <p:nvPr/>
        </p:nvSpPr>
        <p:spPr>
          <a:xfrm>
            <a:off x="839786" y="1775716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StoreType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020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2235</TotalTime>
  <Words>262</Words>
  <Application>Microsoft Office PowerPoint</Application>
  <PresentationFormat>Widescreen</PresentationFormat>
  <Paragraphs>62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Rossmann Store Sales</vt:lpstr>
      <vt:lpstr>Dataset</vt:lpstr>
      <vt:lpstr>So I went to Rossmann</vt:lpstr>
      <vt:lpstr>To see what you can buy</vt:lpstr>
      <vt:lpstr>Well, lots of different things</vt:lpstr>
      <vt:lpstr>But it is not for everyone</vt:lpstr>
      <vt:lpstr>What are we interested in?</vt:lpstr>
      <vt:lpstr>What are we interested in?</vt:lpstr>
      <vt:lpstr>PowerPoint Presentation</vt:lpstr>
      <vt:lpstr>PowerPoint Presentation</vt:lpstr>
      <vt:lpstr>Conclusions</vt:lpstr>
      <vt:lpstr>Kaggle Submission</vt:lpstr>
      <vt:lpstr>Overview</vt:lpstr>
      <vt:lpstr>storeTypes</vt:lpstr>
      <vt:lpstr>Sunday</vt:lpstr>
      <vt:lpstr>StoreTypesPromo</vt:lpstr>
      <vt:lpstr>diffPromo</vt:lpstr>
      <vt:lpstr>competititon</vt:lpstr>
      <vt:lpstr>SpC</vt:lpstr>
      <vt:lpstr>Promo1</vt:lpstr>
      <vt:lpstr>Competition</vt:lpstr>
      <vt:lpstr>Competition (2)</vt:lpstr>
      <vt:lpstr>Promo2Start</vt:lpstr>
      <vt:lpstr>Promo2Start2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karpatika</dc:creator>
  <cp:lastModifiedBy>karpatika</cp:lastModifiedBy>
  <cp:revision>21</cp:revision>
  <dcterms:created xsi:type="dcterms:W3CDTF">2017-08-03T15:10:15Z</dcterms:created>
  <dcterms:modified xsi:type="dcterms:W3CDTF">2017-08-09T07:07:25Z</dcterms:modified>
</cp:coreProperties>
</file>